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6"/>
  </p:notesMasterIdLst>
  <p:sldIdLst>
    <p:sldId id="265" r:id="rId4"/>
    <p:sldId id="256" r:id="rId5"/>
    <p:sldId id="257" r:id="rId6"/>
    <p:sldId id="287" r:id="rId7"/>
    <p:sldId id="288" r:id="rId8"/>
    <p:sldId id="290" r:id="rId9"/>
    <p:sldId id="291" r:id="rId10"/>
    <p:sldId id="300" r:id="rId11"/>
    <p:sldId id="297" r:id="rId12"/>
    <p:sldId id="299" r:id="rId13"/>
    <p:sldId id="274" r:id="rId14"/>
    <p:sldId id="264" r:id="rId15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34"/>
        <p:guide pos="2878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l" fontAlgn="base"/>
            <a:endParaRPr sz="1200" strike="noStrike" noProof="1">
              <a:ea typeface="SimSun" panose="02010600030101010101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r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z="1200" strike="noStrike" noProof="1" dirty="0">
              <a:ea typeface="SimSun" panose="02010600030101010101" pitchFamily="2" charset="-122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algn="l" fontAlgn="base"/>
            <a:endParaRPr sz="1200" strike="noStrike" noProof="1">
              <a:ea typeface="SimSun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z="1200" strike="noStrike" noProof="1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52930" cy="56197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504" cy="43894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35163"/>
            <a:ext cx="4032504" cy="43894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52930" cy="56197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504" cy="43894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35163"/>
            <a:ext cx="4032504" cy="43894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0" hangingPunct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16" Type="http://schemas.openxmlformats.org/officeDocument/2006/relationships/image" Target="../media/image3.png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任意多边形 7"/>
          <p:cNvSpPr/>
          <p:nvPr/>
        </p:nvSpPr>
        <p:spPr>
          <a:xfrm>
            <a:off x="4381500" y="0"/>
            <a:ext cx="4762500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>
                  <a:alpha val="100000"/>
                </a:srgbClr>
              </a:gs>
              <a:gs pos="79999">
                <a:srgbClr val="0089BE">
                  <a:alpha val="100000"/>
                </a:srgbClr>
              </a:gs>
              <a:gs pos="100000">
                <a:srgbClr val="0089BE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标题占位符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0" rIns="0" bIns="0"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29"/>
          <p:cNvSpPr>
            <a:spLocks noGrp="1"/>
          </p:cNvSpPr>
          <p:nvPr>
            <p:ph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46380"/>
            <a:r>
              <a:rPr lang="zh-CN" altLang="en-US"/>
              <a:t>第二级</a:t>
            </a:r>
            <a:endParaRPr lang="zh-CN" altLang="en-US"/>
          </a:p>
          <a:p>
            <a:pPr lvl="2" indent="-245745"/>
            <a:r>
              <a:rPr lang="zh-CN" altLang="en-US"/>
              <a:t>第三级</a:t>
            </a:r>
            <a:endParaRPr lang="zh-CN" altLang="en-US"/>
          </a:p>
          <a:p>
            <a:pPr lvl="3" indent="-209550"/>
            <a:r>
              <a:rPr lang="zh-CN" altLang="en-US"/>
              <a:t>第四级</a:t>
            </a:r>
            <a:endParaRPr lang="zh-CN" altLang="en-US"/>
          </a:p>
          <a:p>
            <a:pPr lvl="4" indent="-2095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b"/>
          <a:lstStyle>
            <a:lvl1pPr algn="l">
              <a:defRPr sz="1200">
                <a:solidFill>
                  <a:srgbClr val="035C75"/>
                </a:solidFill>
                <a:ea typeface="SimSun" panose="02010600030101010101" pitchFamily="2" charset="-122"/>
              </a:defRPr>
            </a:lvl1pPr>
          </a:lstStyle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1030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b"/>
          <a:lstStyle>
            <a:lvl1pPr algn="l">
              <a:defRPr sz="1200">
                <a:solidFill>
                  <a:srgbClr val="035C75"/>
                </a:solidFill>
                <a:ea typeface="SimSun" panose="02010600030101010101" pitchFamily="2" charset="-122"/>
              </a:defRPr>
            </a:lvl1pPr>
          </a:lstStyle>
          <a:p>
            <a:pPr lvl="0" eaLnBrk="1" fontAlgn="base" latinLnBrk="0" hangingPunct="1"/>
          </a:p>
        </p:txBody>
      </p:sp>
      <p:sp>
        <p:nvSpPr>
          <p:cNvPr id="1031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b"/>
          <a:lstStyle>
            <a:lvl1pPr algn="r">
              <a:defRPr sz="1200">
                <a:solidFill>
                  <a:srgbClr val="035C75"/>
                </a:solidFill>
                <a:ea typeface="SimSun" panose="02010600030101010101" pitchFamily="2" charset="-122"/>
              </a:defRPr>
            </a:lvl1pPr>
          </a:lstStyle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pic>
        <p:nvPicPr>
          <p:cNvPr id="1032" name="Picture 3" descr="\\192.168.0.201\Share\15 网站\项目信息\34 关于双壹\Logo与二维码\08-IB国际少儿教育\03_IB形象\动作\0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288" y="117475"/>
            <a:ext cx="731837" cy="103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2" descr="C:\Users\Administrator\Desktop\Logo\IBlogo艾比岛透明底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35825" y="333375"/>
            <a:ext cx="1489075" cy="6111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eaLnBrk="1" latinLnBrk="0" hangingPunct="1">
        <a:lnSpc>
          <a:spcPct val="100000"/>
        </a:lnSpc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274955" lvl="0" indent="-274955" algn="l" defTabSz="0" eaLnBrk="1" fontAlgn="base" latinLnBrk="0" hangingPunct="1">
        <a:lnSpc>
          <a:spcPct val="100000"/>
        </a:lnSpc>
        <a:spcBef>
          <a:spcPct val="20000"/>
        </a:spcBef>
        <a:buClr>
          <a:srgbClr val="0BD0D9"/>
        </a:buClr>
        <a:buSzPct val="95000"/>
        <a:buFont typeface="Wingdings 2" panose="05020102010507070707" charset="0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  <a:sym typeface="Constantia" panose="02030602050306030303" charset="0"/>
        </a:defRPr>
      </a:lvl1pPr>
      <a:lvl2pPr marL="640080" lvl="1" indent="-246380" algn="l" defTabSz="0" eaLnBrk="1" fontAlgn="base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85000"/>
        <a:buFont typeface="Wingdings 2" panose="05020102010507070707" charset="0"/>
        <a:buChar char=""/>
        <a:defRPr sz="24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2pPr>
      <a:lvl3pPr marL="914400" lvl="2" indent="-245745" algn="l" defTabSz="0" eaLnBrk="1" fontAlgn="base" latinLnBrk="0" hangingPunct="1">
        <a:lnSpc>
          <a:spcPct val="100000"/>
        </a:lnSpc>
        <a:spcBef>
          <a:spcPct val="20000"/>
        </a:spcBef>
        <a:buClr>
          <a:schemeClr val="accent2"/>
        </a:buClr>
        <a:buSzPct val="70000"/>
        <a:buFont typeface="Wingdings 2" panose="05020102010507070707" charset="0"/>
        <a:buChar char=""/>
        <a:defRPr sz="21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3pPr>
      <a:lvl4pPr marL="1189355" lvl="3" indent="-209550" algn="l" defTabSz="0" eaLnBrk="1" fontAlgn="base" latinLnBrk="0" hangingPunct="1">
        <a:lnSpc>
          <a:spcPct val="100000"/>
        </a:lnSpc>
        <a:spcBef>
          <a:spcPct val="20000"/>
        </a:spcBef>
        <a:buClr>
          <a:srgbClr val="0BD0D9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4pPr>
      <a:lvl5pPr marL="1463675" lvl="4" indent="-20955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5pPr>
      <a:lvl6pPr marL="2514600" lvl="5" indent="-22860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6pPr>
      <a:lvl7pPr marL="2971800" lvl="6" indent="-22860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7pPr>
      <a:lvl8pPr marL="3429000" lvl="7" indent="-22860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8pPr>
      <a:lvl9pPr marL="3886200" lvl="8" indent="-22860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任意多边形 7"/>
          <p:cNvSpPr/>
          <p:nvPr/>
        </p:nvSpPr>
        <p:spPr>
          <a:xfrm>
            <a:off x="4381500" y="0"/>
            <a:ext cx="4762500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>
                  <a:alpha val="100000"/>
                </a:srgbClr>
              </a:gs>
              <a:gs pos="79999">
                <a:srgbClr val="0089BE">
                  <a:alpha val="100000"/>
                </a:srgbClr>
              </a:gs>
              <a:gs pos="100000">
                <a:srgbClr val="0089BE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标题占位符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0" rIns="0" bIns="0"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文本占位符 29"/>
          <p:cNvSpPr>
            <a:spLocks noGrp="1"/>
          </p:cNvSpPr>
          <p:nvPr>
            <p:ph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46380"/>
            <a:r>
              <a:rPr lang="zh-CN" altLang="en-US"/>
              <a:t>第二级</a:t>
            </a:r>
            <a:endParaRPr lang="zh-CN" altLang="en-US"/>
          </a:p>
          <a:p>
            <a:pPr lvl="2" indent="-245745"/>
            <a:r>
              <a:rPr lang="zh-CN" altLang="en-US"/>
              <a:t>第三级</a:t>
            </a:r>
            <a:endParaRPr lang="zh-CN" altLang="en-US"/>
          </a:p>
          <a:p>
            <a:pPr lvl="3" indent="-209550"/>
            <a:r>
              <a:rPr lang="zh-CN" altLang="en-US"/>
              <a:t>第四级</a:t>
            </a:r>
            <a:endParaRPr lang="zh-CN" altLang="en-US"/>
          </a:p>
          <a:p>
            <a:pPr lvl="4" indent="-2095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b"/>
          <a:lstStyle>
            <a:lvl1pPr algn="l">
              <a:defRPr sz="1200">
                <a:solidFill>
                  <a:srgbClr val="035C75"/>
                </a:solidFill>
                <a:ea typeface="SimSun" panose="02010600030101010101" pitchFamily="2" charset="-122"/>
              </a:defRPr>
            </a:lvl1pPr>
          </a:lstStyle>
          <a:p>
            <a:pPr lvl="0" eaLnBrk="1" fontAlgn="base" latinLnBrk="0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1030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b"/>
          <a:lstStyle>
            <a:lvl1pPr algn="l">
              <a:defRPr sz="1200">
                <a:solidFill>
                  <a:srgbClr val="035C75"/>
                </a:solidFill>
                <a:ea typeface="SimSun" panose="02010600030101010101" pitchFamily="2" charset="-122"/>
              </a:defRPr>
            </a:lvl1pPr>
          </a:lstStyle>
          <a:p>
            <a:pPr lvl="0" eaLnBrk="1" fontAlgn="base" latinLnBrk="0" hangingPunct="1"/>
          </a:p>
        </p:txBody>
      </p:sp>
      <p:sp>
        <p:nvSpPr>
          <p:cNvPr id="1031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b"/>
          <a:lstStyle>
            <a:lvl1pPr algn="r">
              <a:defRPr sz="1200">
                <a:solidFill>
                  <a:srgbClr val="035C75"/>
                </a:solidFill>
                <a:ea typeface="SimSun" panose="02010600030101010101" pitchFamily="2" charset="-122"/>
              </a:defRPr>
            </a:lvl1pPr>
          </a:lstStyle>
          <a:p>
            <a:pPr lvl="0" eaLnBrk="1" fontAlgn="base" latinLnBrk="0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pic>
        <p:nvPicPr>
          <p:cNvPr id="2056" name="Picture 3" descr="\\192.168.0.201\Share\15 网站\项目信息\34 关于双壹\Logo与二维码\08-IB国际少儿教育\03_IB形象\动作\0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288" y="117475"/>
            <a:ext cx="731837" cy="103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2" descr="C:\Users\Administrator\Desktop\Logo\IBlogo艾比岛透明底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35825" y="333375"/>
            <a:ext cx="1489075" cy="6111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l" eaLnBrk="1" latinLnBrk="0" hangingPunct="1">
        <a:lnSpc>
          <a:spcPct val="100000"/>
        </a:lnSpc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274955" lvl="0" indent="-274955" algn="l" defTabSz="0" eaLnBrk="1" fontAlgn="base" latinLnBrk="0" hangingPunct="1">
        <a:lnSpc>
          <a:spcPct val="100000"/>
        </a:lnSpc>
        <a:spcBef>
          <a:spcPct val="20000"/>
        </a:spcBef>
        <a:buClr>
          <a:srgbClr val="0BD0D9"/>
        </a:buClr>
        <a:buSzPct val="95000"/>
        <a:buFont typeface="Wingdings 2" panose="05020102010507070707" charset="0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  <a:sym typeface="Constantia" panose="02030602050306030303" charset="0"/>
        </a:defRPr>
      </a:lvl1pPr>
      <a:lvl2pPr marL="640080" lvl="1" indent="-246380" algn="l" defTabSz="0" eaLnBrk="1" fontAlgn="base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85000"/>
        <a:buFont typeface="Wingdings 2" panose="05020102010507070707" charset="0"/>
        <a:buChar char=""/>
        <a:defRPr sz="24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2pPr>
      <a:lvl3pPr marL="914400" lvl="2" indent="-245745" algn="l" defTabSz="0" eaLnBrk="1" fontAlgn="base" latinLnBrk="0" hangingPunct="1">
        <a:lnSpc>
          <a:spcPct val="100000"/>
        </a:lnSpc>
        <a:spcBef>
          <a:spcPct val="20000"/>
        </a:spcBef>
        <a:buClr>
          <a:schemeClr val="accent2"/>
        </a:buClr>
        <a:buSzPct val="70000"/>
        <a:buFont typeface="Wingdings 2" panose="05020102010507070707" charset="0"/>
        <a:buChar char=""/>
        <a:defRPr sz="21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3pPr>
      <a:lvl4pPr marL="1189355" lvl="3" indent="-209550" algn="l" defTabSz="0" eaLnBrk="1" fontAlgn="base" latinLnBrk="0" hangingPunct="1">
        <a:lnSpc>
          <a:spcPct val="100000"/>
        </a:lnSpc>
        <a:spcBef>
          <a:spcPct val="20000"/>
        </a:spcBef>
        <a:buClr>
          <a:srgbClr val="0BD0D9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4pPr>
      <a:lvl5pPr marL="1463675" lvl="4" indent="-20955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5pPr>
      <a:lvl6pPr marL="2514600" lvl="5" indent="-22860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6pPr>
      <a:lvl7pPr marL="2971800" lvl="6" indent="-22860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7pPr>
      <a:lvl8pPr marL="3429000" lvl="7" indent="-22860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8pPr>
      <a:lvl9pPr marL="3886200" lvl="8" indent="-228600" algn="l" defTabSz="0" eaLnBrk="1" fontAlgn="base" latinLnBrk="0" hangingPunct="1">
        <a:lnSpc>
          <a:spcPct val="100000"/>
        </a:lnSpc>
        <a:spcBef>
          <a:spcPct val="20000"/>
        </a:spcBef>
        <a:buClr>
          <a:srgbClr val="10CF9B"/>
        </a:buClr>
        <a:buSzPct val="65000"/>
        <a:buFont typeface="Wingdings 2" panose="05020102010507070707" charset="0"/>
        <a:buChar char=""/>
        <a:defRPr sz="2000" kern="1200">
          <a:solidFill>
            <a:schemeClr val="tx1"/>
          </a:solidFill>
          <a:latin typeface="Constantia" panose="02030602050306030303" charset="0"/>
          <a:ea typeface="SimSun" panose="02010600030101010101" pitchFamily="2" charset="-122"/>
          <a:cs typeface="+mn-cs"/>
          <a:sym typeface="Constantia" panose="02030602050306030303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57200" y="3276918"/>
            <a:ext cx="8229600" cy="1143000"/>
          </a:xfrm>
        </p:spPr>
        <p:txBody>
          <a:bodyPr vert="horz" lIns="0" rIns="0" bIns="0" anchor="b">
            <a:normAutofit fontScale="90000"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5000" b="0" i="0" u="none" strike="noStrike" kern="1200" cap="none" spc="0" normalizeH="0" baseline="0" noProof="1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The Secret of Lights</a:t>
            </a:r>
            <a:br>
              <a:rPr lang="en-US"/>
            </a:br>
            <a:endParaRPr kumimoji="0" sz="5000" b="0" i="0" u="none" strike="noStrike" kern="1200" cap="none" spc="0" normalizeH="0" baseline="0" noProof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33115" y="1847215"/>
            <a:ext cx="5052060" cy="4389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01470" y="1427480"/>
            <a:ext cx="1013460" cy="5133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TW" altLang="zh-CN"/>
              <a:t>注意</a:t>
            </a:r>
            <a:r>
              <a:rPr lang="en-US" altLang="zh-TW"/>
              <a:t>::</a:t>
            </a:r>
            <a:endParaRPr lang="en-US" altLang="zh-TW"/>
          </a:p>
          <a:p>
            <a:r>
              <a:rPr lang="zh-TW" altLang="zh-CN"/>
              <a:t>   需要教室环境无光且暗效果较好</a:t>
            </a:r>
            <a:endParaRPr lang="zh-TW" altLang="zh-CN"/>
          </a:p>
          <a:p>
            <a:r>
              <a:rPr lang="zh-TW" altLang="zh-CN"/>
              <a:t>   玻璃纸需紧贴手电筒前端 打出的光效果较好 </a:t>
            </a:r>
            <a:endParaRPr lang="zh-TW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4" name="图片 20483" descr="timg"/>
          <p:cNvPicPr>
            <a:picLocks noChangeAspect="1"/>
          </p:cNvPicPr>
          <p:nvPr/>
        </p:nvPicPr>
        <p:blipFill>
          <a:blip r:embed="rId1"/>
          <a:srcRect l="11073" t="26126" r="11073" b="22861"/>
          <a:stretch>
            <a:fillRect/>
          </a:stretch>
        </p:blipFill>
        <p:spPr>
          <a:xfrm>
            <a:off x="2209800" y="2363788"/>
            <a:ext cx="4724400" cy="349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509905"/>
            <a:ext cx="8229600" cy="1143000"/>
          </a:xfrm>
        </p:spPr>
        <p:txBody>
          <a:bodyPr/>
          <a:p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en-US" altLang="zh-CN">
                <a:sym typeface="+mn-ea"/>
              </a:rPr>
              <a:t>F</a:t>
            </a:r>
            <a:r>
              <a:rPr lang="zh-CN" altLang="en-US">
                <a:sym typeface="+mn-ea"/>
              </a:rPr>
              <a:t>inished product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1403350" y="3500755"/>
            <a:ext cx="2302510" cy="417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5301615" y="2493010"/>
            <a:ext cx="2654300" cy="1369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671695" y="5401945"/>
            <a:ext cx="1196340" cy="1050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8120" y="3244850"/>
            <a:ext cx="1205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rgbClr val="00B050"/>
                </a:solidFill>
                <a:latin typeface="Cooper Black" panose="0208090404030B020404" charset="0"/>
                <a:cs typeface="Cooper Black" panose="0208090404030B020404" charset="0"/>
              </a:rPr>
              <a:t>Green</a:t>
            </a:r>
            <a:endParaRPr lang="en-US" altLang="zh-CN" sz="2400">
              <a:solidFill>
                <a:srgbClr val="00B050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85100" y="2032635"/>
            <a:ext cx="1205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chemeClr val="accent2"/>
                </a:solidFill>
                <a:latin typeface="Cooper Black" panose="0208090404030B020404" charset="0"/>
                <a:cs typeface="Cooper Black" panose="0208090404030B020404" charset="0"/>
              </a:rPr>
              <a:t>Blue</a:t>
            </a:r>
            <a:endParaRPr lang="en-US" altLang="zh-CN" sz="2400">
              <a:solidFill>
                <a:schemeClr val="accent2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68035" y="6157595"/>
            <a:ext cx="1205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rgbClr val="FF0000"/>
                </a:solidFill>
                <a:latin typeface="Cooper Black" panose="0208090404030B020404" charset="0"/>
                <a:cs typeface="Cooper Black" panose="0208090404030B020404" charset="0"/>
              </a:rPr>
              <a:t>Red</a:t>
            </a:r>
            <a:endParaRPr lang="en-US" altLang="zh-CN" sz="2400">
              <a:solidFill>
                <a:srgbClr val="FF0000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8755" y="5697220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rgbClr val="FFFF00"/>
                </a:solidFill>
                <a:latin typeface="Cooper Black" panose="0208090404030B020404" charset="0"/>
                <a:cs typeface="Cooper Black" panose="0208090404030B020404" charset="0"/>
              </a:rPr>
              <a:t>Yellow</a:t>
            </a:r>
            <a:endParaRPr lang="en-US" altLang="zh-CN" sz="2400">
              <a:solidFill>
                <a:srgbClr val="FFFF00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763395" y="4617720"/>
            <a:ext cx="2269490" cy="140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473575" y="4281805"/>
            <a:ext cx="3050540" cy="299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524115" y="4413250"/>
            <a:ext cx="1205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charset="0"/>
                <a:cs typeface="Cooper Black" panose="0208090404030B020404" charset="0"/>
              </a:rPr>
              <a:t>white</a:t>
            </a:r>
            <a:endParaRPr lang="en-US" altLang="zh-CN" sz="2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oper Black" panose="0208090404030B020404" charset="0"/>
              <a:cs typeface="Cooper Black" panose="0208090404030B0204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1"/>
          <p:cNvSpPr/>
          <p:nvPr/>
        </p:nvSpPr>
        <p:spPr>
          <a:xfrm>
            <a:off x="3181033" y="3562985"/>
            <a:ext cx="3024187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5400" dirty="0">
                <a:solidFill>
                  <a:schemeClr val="tx2"/>
                </a:solidFill>
                <a:latin typeface="萝莉体 第二版" pitchFamily="2" charset="-122"/>
                <a:ea typeface="萝莉体 第二版" pitchFamily="2" charset="-122"/>
                <a:sym typeface="萝莉体 第二版" pitchFamily="2" charset="-122"/>
              </a:rPr>
              <a:t>Thank you </a:t>
            </a:r>
            <a:endParaRPr lang="zh-CN" altLang="en-US" sz="5400" dirty="0">
              <a:solidFill>
                <a:schemeClr val="tx2"/>
              </a:solidFill>
              <a:latin typeface="萝莉体 第二版" pitchFamily="2" charset="-122"/>
              <a:ea typeface="萝莉体 第二版" pitchFamily="2" charset="-122"/>
              <a:sym typeface="萝莉体 第二版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75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646113" y="2514600"/>
            <a:ext cx="7851775" cy="1828800"/>
          </a:xfrm>
        </p:spPr>
        <p:txBody>
          <a:bodyPr vert="horz" lIns="0" tIns="0" rIns="18288" bIns="0" anchor="b"/>
          <a:p>
            <a:pPr>
              <a:buClrTx/>
              <a:buSzTx/>
              <a:buFontTx/>
            </a:pPr>
            <a:r>
              <a:rPr lang="en-US" altLang="zh-CN" sz="5000" b="1" kern="1200" dirty="0">
                <a:solidFill>
                  <a:srgbClr val="3C4B5E"/>
                </a:solidFill>
                <a:latin typeface="萝莉体 第二版" pitchFamily="2" charset="-122"/>
                <a:ea typeface="新細明體" panose="02020500000000000000" charset="-120"/>
                <a:cs typeface="+mj-cs"/>
                <a:sym typeface="萝莉体 第二版" pitchFamily="2" charset="-122"/>
              </a:rPr>
              <a:t>What color do you see?</a:t>
            </a:r>
            <a:endParaRPr lang="en-US" altLang="zh-CN" sz="5000" b="1" kern="1200" dirty="0">
              <a:solidFill>
                <a:srgbClr val="3C4B5E"/>
              </a:solidFill>
              <a:latin typeface="萝莉体 第二版" pitchFamily="2" charset="-122"/>
              <a:ea typeface="新細明體" panose="02020500000000000000" charset="-120"/>
              <a:cs typeface="+mj-cs"/>
              <a:sym typeface="萝莉体 第二版" pitchFamily="2" charset="-122"/>
            </a:endParaRPr>
          </a:p>
        </p:txBody>
      </p:sp>
      <p:pic>
        <p:nvPicPr>
          <p:cNvPr id="5123" name="Picture 2" descr="C:\Users\Administrator\Desktop\Logo\IBlogo艾比岛透明底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5825" y="333375"/>
            <a:ext cx="1489075" cy="61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3" descr="\\192.168.0.201\Share\15 网站\项目信息\34 关于双壹\Logo与二维码\08-IB国际少儿教育\03_IB形象\动作\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7475"/>
            <a:ext cx="731837" cy="103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矩形 5122"/>
          <p:cNvSpPr/>
          <p:nvPr/>
        </p:nvSpPr>
        <p:spPr>
          <a:xfrm>
            <a:off x="2339975" y="2349500"/>
            <a:ext cx="4752975" cy="2952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矩形 5122"/>
          <p:cNvSpPr/>
          <p:nvPr/>
        </p:nvSpPr>
        <p:spPr>
          <a:xfrm>
            <a:off x="2339975" y="2349500"/>
            <a:ext cx="4752975" cy="2952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onstantia" panose="02030602050306030303" charset="0"/>
              <a:ea typeface="SimSun" panose="02010600030101010101" pitchFamily="2" charset="-122"/>
            </a:endParaRPr>
          </a:p>
        </p:txBody>
      </p:sp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b"/>
          <a:p>
            <a:endParaRPr lang="zh-CN" altLang="en-US"/>
          </a:p>
        </p:txBody>
      </p:sp>
      <p:pic>
        <p:nvPicPr>
          <p:cNvPr id="18450" name="图片 18449" descr="789"/>
          <p:cNvPicPr>
            <a:picLocks noChangeAspect="1"/>
          </p:cNvPicPr>
          <p:nvPr/>
        </p:nvPicPr>
        <p:blipFill>
          <a:blip r:embed="rId1">
            <a:clrChange>
              <a:clrFrom>
                <a:srgbClr val="FB0101"/>
              </a:clrFrom>
              <a:clrTo>
                <a:srgbClr val="FB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263" y="2813050"/>
            <a:ext cx="2436812" cy="183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矩形 5122"/>
          <p:cNvSpPr/>
          <p:nvPr/>
        </p:nvSpPr>
        <p:spPr>
          <a:xfrm>
            <a:off x="2339975" y="2349500"/>
            <a:ext cx="4752975" cy="2952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onstantia" panose="02030602050306030303" charset="0"/>
              <a:ea typeface="SimSun" panose="02010600030101010101" pitchFamily="2" charset="-122"/>
            </a:endParaRPr>
          </a:p>
        </p:txBody>
      </p:sp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b"/>
          <a:p>
            <a:endParaRPr lang="zh-CN" altLang="en-US"/>
          </a:p>
        </p:txBody>
      </p:sp>
      <p:pic>
        <p:nvPicPr>
          <p:cNvPr id="11267" name="图片 2" descr="20190325_104301"/>
          <p:cNvPicPr>
            <a:picLocks noChangeAspect="1"/>
          </p:cNvPicPr>
          <p:nvPr/>
        </p:nvPicPr>
        <p:blipFill>
          <a:blip r:embed="rId1"/>
          <a:srcRect l="24916" t="30928" r="20442" b="7622"/>
          <a:stretch>
            <a:fillRect/>
          </a:stretch>
        </p:blipFill>
        <p:spPr>
          <a:xfrm rot="-5400000">
            <a:off x="2517775" y="744538"/>
            <a:ext cx="4108450" cy="6162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矩形 5122"/>
          <p:cNvSpPr/>
          <p:nvPr/>
        </p:nvSpPr>
        <p:spPr>
          <a:xfrm>
            <a:off x="2339975" y="2349500"/>
            <a:ext cx="4752975" cy="2952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onstantia" panose="02030602050306030303" charset="0"/>
              <a:ea typeface="SimSun" panose="02010600030101010101" pitchFamily="2" charset="-122"/>
            </a:endParaRPr>
          </a:p>
        </p:txBody>
      </p:sp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b"/>
          <a:p>
            <a:endParaRPr lang="zh-CN" altLang="en-US"/>
          </a:p>
        </p:txBody>
      </p:sp>
      <p:pic>
        <p:nvPicPr>
          <p:cNvPr id="18449" name="图片 18448" descr="456"/>
          <p:cNvPicPr>
            <a:picLocks noChangeAspect="1"/>
          </p:cNvPicPr>
          <p:nvPr/>
        </p:nvPicPr>
        <p:blipFill>
          <a:blip r:embed="rId1">
            <a:clrChange>
              <a:clrFrom>
                <a:srgbClr val="062EFD"/>
              </a:clrFrom>
              <a:clrTo>
                <a:srgbClr val="062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488" y="2784475"/>
            <a:ext cx="2357437" cy="177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矩形 5122"/>
          <p:cNvSpPr/>
          <p:nvPr/>
        </p:nvSpPr>
        <p:spPr>
          <a:xfrm>
            <a:off x="2339975" y="2349500"/>
            <a:ext cx="4752975" cy="2952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onstantia" panose="02030602050306030303" charset="0"/>
              <a:ea typeface="SimSun" panose="02010600030101010101" pitchFamily="2" charset="-122"/>
            </a:endParaRPr>
          </a:p>
        </p:txBody>
      </p:sp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b"/>
          <a:p>
            <a:endParaRPr lang="zh-CN" altLang="en-US"/>
          </a:p>
        </p:txBody>
      </p:sp>
      <p:pic>
        <p:nvPicPr>
          <p:cNvPr id="13315" name="图片 2" descr="20190325_104333"/>
          <p:cNvPicPr>
            <a:picLocks noChangeAspect="1"/>
          </p:cNvPicPr>
          <p:nvPr/>
        </p:nvPicPr>
        <p:blipFill>
          <a:blip r:embed="rId1"/>
          <a:srcRect l="26199" t="28162" r="15115" b="8690"/>
          <a:stretch>
            <a:fillRect/>
          </a:stretch>
        </p:blipFill>
        <p:spPr>
          <a:xfrm rot="-5400000">
            <a:off x="2570163" y="976313"/>
            <a:ext cx="4002087" cy="574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70" name="表格 163869"/>
          <p:cNvGraphicFramePr/>
          <p:nvPr/>
        </p:nvGraphicFramePr>
        <p:xfrm>
          <a:off x="323850" y="2233613"/>
          <a:ext cx="8493125" cy="1916113"/>
        </p:xfrm>
        <a:graphic>
          <a:graphicData uri="http://schemas.openxmlformats.org/drawingml/2006/table">
            <a:tbl>
              <a:tblPr/>
              <a:tblGrid>
                <a:gridCol w="608013"/>
                <a:gridCol w="2376487"/>
                <a:gridCol w="2736850"/>
                <a:gridCol w="2771775"/>
              </a:tblGrid>
              <a:tr h="19161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859" name="图片 163858" descr="123"/>
          <p:cNvPicPr>
            <a:picLocks noChangeAspect="1"/>
          </p:cNvPicPr>
          <p:nvPr/>
        </p:nvPicPr>
        <p:blipFill>
          <a:blip r:embed="rId1">
            <a:clrChange>
              <a:clrFrom>
                <a:srgbClr val="30F803"/>
              </a:clrFrom>
              <a:clrTo>
                <a:srgbClr val="30F8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375" y="2060575"/>
            <a:ext cx="2366963" cy="178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0" name="图片 163859" descr="456"/>
          <p:cNvPicPr>
            <a:picLocks noChangeAspect="1"/>
          </p:cNvPicPr>
          <p:nvPr/>
        </p:nvPicPr>
        <p:blipFill>
          <a:blip r:embed="rId2">
            <a:clrChange>
              <a:clrFrom>
                <a:srgbClr val="062EFD"/>
              </a:clrFrom>
              <a:clrTo>
                <a:srgbClr val="062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13" y="2060575"/>
            <a:ext cx="2357437" cy="177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1" name="图片 163860" descr="789"/>
          <p:cNvPicPr>
            <a:picLocks noChangeAspect="1"/>
          </p:cNvPicPr>
          <p:nvPr/>
        </p:nvPicPr>
        <p:blipFill>
          <a:blip r:embed="rId3">
            <a:clrChange>
              <a:clrFrom>
                <a:srgbClr val="FB0101"/>
              </a:clrFrom>
              <a:clrTo>
                <a:srgbClr val="FB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00" y="2060575"/>
            <a:ext cx="2436813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2" name="图片 163861" descr="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0913" y="2060575"/>
            <a:ext cx="2665412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3" name="图片 163862" descr="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088" y="2060575"/>
            <a:ext cx="2517775" cy="173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4" name="图片 163863" descr="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788" y="2060575"/>
            <a:ext cx="2516187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0880"/>
            <a:ext cx="8229600" cy="1143000"/>
          </a:xfrm>
        </p:spPr>
        <p:txBody>
          <a:bodyPr/>
          <a:p>
            <a:r>
              <a:rPr lang="en-US" altLang="zh-TW" sz="5400"/>
              <a:t>   </a:t>
            </a:r>
            <a:br>
              <a:rPr sz="5400"/>
            </a:br>
            <a:br>
              <a:rPr sz="5400"/>
            </a:br>
            <a:br>
              <a:rPr sz="5400"/>
            </a:br>
            <a:r>
              <a:rPr sz="5400"/>
              <a:t>    Material</a:t>
            </a:r>
            <a:endParaRPr sz="5400"/>
          </a:p>
        </p:txBody>
      </p:sp>
      <p:pic>
        <p:nvPicPr>
          <p:cNvPr id="15362" name="图片 2" descr="IMG_5871"/>
          <p:cNvPicPr>
            <a:picLocks noChangeAspect="1"/>
          </p:cNvPicPr>
          <p:nvPr/>
        </p:nvPicPr>
        <p:blipFill>
          <a:blip r:embed="rId1"/>
          <a:srcRect l="11662" t="7571" r="7841" b="10022"/>
          <a:stretch>
            <a:fillRect/>
          </a:stretch>
        </p:blipFill>
        <p:spPr>
          <a:xfrm>
            <a:off x="779145" y="2233930"/>
            <a:ext cx="3502025" cy="2390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15" y="2290445"/>
            <a:ext cx="2609850" cy="2333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6325" y="4882515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/>
              <a:t>Colored  cellophane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422265" y="5190490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FlashLigh</a:t>
            </a:r>
            <a:r>
              <a:rPr lang="en-US" altLang="zh-CN" sz="2800"/>
              <a:t>t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1382395" y="5821680"/>
            <a:ext cx="155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TW" altLang="en-US"/>
              <a:t>玻璃纸</a:t>
            </a:r>
            <a:endParaRPr lang="zh-TW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02020" y="5821680"/>
            <a:ext cx="155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TW" altLang="en-US"/>
              <a:t>手电筒</a:t>
            </a:r>
            <a:endParaRPr lang="zh-TW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19b92f0c-7ca1-477f-a893-1ac1d5499e2d}"/>
</p:tagLst>
</file>

<file path=ppt/theme/theme1.xml><?xml version="1.0" encoding="utf-8"?>
<a:theme xmlns:a="http://schemas.openxmlformats.org/drawingml/2006/main" name="流畅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E2D700"/>
      </a:hlink>
      <a:folHlink>
        <a:srgbClr val="85DFD0"/>
      </a:folHlink>
    </a:clrScheme>
    <a:fontScheme name="">
      <a:majorFont>
        <a:latin typeface="Calibri"/>
        <a:ea typeface="隶书"/>
        <a:cs typeface=""/>
      </a:majorFont>
      <a:minorFont>
        <a:latin typeface="Constant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流畅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E2D700"/>
      </a:hlink>
      <a:folHlink>
        <a:srgbClr val="85DFD0"/>
      </a:folHlink>
    </a:clrScheme>
    <a:fontScheme name="">
      <a:majorFont>
        <a:latin typeface="Calibri"/>
        <a:ea typeface="隶书"/>
        <a:cs typeface=""/>
      </a:majorFont>
      <a:minorFont>
        <a:latin typeface="Constant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E2D700"/>
      </a:hlink>
      <a:folHlink>
        <a:srgbClr val="85DFD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000000"/>
    </a:lt1>
    <a:dk2>
      <a:srgbClr val="DBF5F9"/>
    </a:dk2>
    <a:lt2>
      <a:srgbClr val="04617B"/>
    </a:lt2>
    <a:accent1>
      <a:srgbClr val="0F6FC6"/>
    </a:accent1>
    <a:accent2>
      <a:srgbClr val="009DD9"/>
    </a:accent2>
    <a:accent3>
      <a:srgbClr val="AAAAAA"/>
    </a:accent3>
    <a:accent4>
      <a:srgbClr val="DCDCDC"/>
    </a:accent4>
    <a:accent5>
      <a:srgbClr val="AABBDF"/>
    </a:accent5>
    <a:accent6>
      <a:srgbClr val="008CC2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WPS 演示</Application>
  <PresentationFormat>全屏显示(4:3)</PresentationFormat>
  <Paragraphs>32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Wingdings 2</vt:lpstr>
      <vt:lpstr>Constantia</vt:lpstr>
      <vt:lpstr>萝莉体 第二版</vt:lpstr>
      <vt:lpstr>新細明體</vt:lpstr>
      <vt:lpstr>Arial Unicode MS</vt:lpstr>
      <vt:lpstr>LiSu</vt:lpstr>
      <vt:lpstr>Tahoma</vt:lpstr>
      <vt:lpstr>STXingkai</vt:lpstr>
      <vt:lpstr>Microsoft YaHei</vt:lpstr>
      <vt:lpstr>Cooper Black</vt:lpstr>
      <vt:lpstr>流畅</vt:lpstr>
      <vt:lpstr>1_流畅</vt:lpstr>
      <vt:lpstr>The Secret of Light </vt:lpstr>
      <vt:lpstr>What color is the light that we see every day?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WinnieWang</cp:lastModifiedBy>
  <cp:revision>11</cp:revision>
  <dcterms:created xsi:type="dcterms:W3CDTF">2018-03-22T18:40:00Z</dcterms:created>
  <dcterms:modified xsi:type="dcterms:W3CDTF">2019-11-17T10:13:53Z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