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256" r:id="rId3"/>
    <p:sldId id="483" r:id="rId5"/>
    <p:sldId id="477" r:id="rId6"/>
    <p:sldId id="484" r:id="rId7"/>
    <p:sldId id="453" r:id="rId8"/>
    <p:sldId id="468" r:id="rId9"/>
    <p:sldId id="472" r:id="rId10"/>
    <p:sldId id="280" r:id="rId11"/>
    <p:sldId id="473" r:id="rId12"/>
    <p:sldId id="486" r:id="rId13"/>
    <p:sldId id="487" r:id="rId14"/>
    <p:sldId id="488" r:id="rId15"/>
    <p:sldId id="485" r:id="rId16"/>
    <p:sldId id="476" r:id="rId17"/>
    <p:sldId id="281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896A"/>
    <a:srgbClr val="F6E6C6"/>
    <a:srgbClr val="5440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954" y="108"/>
      </p:cViewPr>
      <p:guideLst>
        <p:guide orient="horz" pos="2346"/>
        <p:guide pos="39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42B92-D8CA-4811-AFF5-A2273FA2D7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D8EC34-BA80-4310-8368-DD5EC170E5D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EC34-BA80-4310-8368-DD5EC170E5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EC34-BA80-4310-8368-DD5EC170E5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EC34-BA80-4310-8368-DD5EC170E5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EC34-BA80-4310-8368-DD5EC170E5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EC34-BA80-4310-8368-DD5EC170E5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EC34-BA80-4310-8368-DD5EC170E5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EC34-BA80-4310-8368-DD5EC170E5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EC34-BA80-4310-8368-DD5EC170E5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EC34-BA80-4310-8368-DD5EC170E5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EC34-BA80-4310-8368-DD5EC170E5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EC34-BA80-4310-8368-DD5EC170E5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66253" y="966238"/>
            <a:ext cx="4830147" cy="4830147"/>
          </a:xfrm>
          <a:custGeom>
            <a:avLst/>
            <a:gdLst>
              <a:gd name="connsiteX0" fmla="*/ 2043404 w 4086808"/>
              <a:gd name="connsiteY0" fmla="*/ 0 h 4086808"/>
              <a:gd name="connsiteX1" fmla="*/ 4086808 w 4086808"/>
              <a:gd name="connsiteY1" fmla="*/ 2043404 h 4086808"/>
              <a:gd name="connsiteX2" fmla="*/ 2043404 w 4086808"/>
              <a:gd name="connsiteY2" fmla="*/ 4086808 h 4086808"/>
              <a:gd name="connsiteX3" fmla="*/ 0 w 4086808"/>
              <a:gd name="connsiteY3" fmla="*/ 2043404 h 4086808"/>
              <a:gd name="connsiteX4" fmla="*/ 2043404 w 4086808"/>
              <a:gd name="connsiteY4" fmla="*/ 0 h 408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6808" h="4086808">
                <a:moveTo>
                  <a:pt x="2043404" y="0"/>
                </a:moveTo>
                <a:cubicBezTo>
                  <a:pt x="3171945" y="0"/>
                  <a:pt x="4086808" y="914863"/>
                  <a:pt x="4086808" y="2043404"/>
                </a:cubicBezTo>
                <a:cubicBezTo>
                  <a:pt x="4086808" y="3171945"/>
                  <a:pt x="3171945" y="4086808"/>
                  <a:pt x="2043404" y="4086808"/>
                </a:cubicBezTo>
                <a:cubicBezTo>
                  <a:pt x="914863" y="4086808"/>
                  <a:pt x="0" y="3171945"/>
                  <a:pt x="0" y="2043404"/>
                </a:cubicBezTo>
                <a:cubicBezTo>
                  <a:pt x="0" y="914863"/>
                  <a:pt x="914863" y="0"/>
                  <a:pt x="2043404" y="0"/>
                </a:cubicBezTo>
                <a:close/>
              </a:path>
            </a:pathLst>
          </a:custGeom>
          <a:effectLst/>
        </p:spPr>
      </p:pic>
      <p:cxnSp>
        <p:nvCxnSpPr>
          <p:cNvPr id="10" name="直接连接符 9"/>
          <p:cNvCxnSpPr/>
          <p:nvPr/>
        </p:nvCxnSpPr>
        <p:spPr>
          <a:xfrm>
            <a:off x="5470776" y="1817008"/>
            <a:ext cx="1" cy="4574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812246" y="1451429"/>
            <a:ext cx="953338" cy="3594074"/>
          </a:xfrm>
        </p:spPr>
        <p:txBody>
          <a:bodyPr vert="eaVert" wrap="square" anchor="ctr" anchorCtr="0">
            <a:normAutofit/>
          </a:bodyPr>
          <a:lstStyle>
            <a:lvl1pPr algn="ctr">
              <a:lnSpc>
                <a:spcPct val="90000"/>
              </a:lnSpc>
              <a:defRPr sz="540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238905" y="2274465"/>
            <a:ext cx="469359" cy="2771038"/>
          </a:xfrm>
        </p:spPr>
        <p:txBody>
          <a:bodyPr vert="eaVert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49EE-058C-4683-B72F-E983EB4B1B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 smtClean="0"/>
            </a:fld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269" y="1374414"/>
            <a:ext cx="1066800" cy="13335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887" y="4445426"/>
            <a:ext cx="543628" cy="5662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49EE-058C-4683-B72F-E983EB4B1B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98278" y="499182"/>
            <a:ext cx="4029075" cy="37338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442053" y="1164277"/>
            <a:ext cx="3640816" cy="3640816"/>
          </a:xfrm>
          <a:custGeom>
            <a:avLst/>
            <a:gdLst>
              <a:gd name="connsiteX0" fmla="*/ 2043404 w 4086808"/>
              <a:gd name="connsiteY0" fmla="*/ 0 h 4086808"/>
              <a:gd name="connsiteX1" fmla="*/ 4086808 w 4086808"/>
              <a:gd name="connsiteY1" fmla="*/ 2043404 h 4086808"/>
              <a:gd name="connsiteX2" fmla="*/ 2043404 w 4086808"/>
              <a:gd name="connsiteY2" fmla="*/ 4086808 h 4086808"/>
              <a:gd name="connsiteX3" fmla="*/ 0 w 4086808"/>
              <a:gd name="connsiteY3" fmla="*/ 2043404 h 4086808"/>
              <a:gd name="connsiteX4" fmla="*/ 2043404 w 4086808"/>
              <a:gd name="connsiteY4" fmla="*/ 0 h 408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6808" h="4086808">
                <a:moveTo>
                  <a:pt x="2043404" y="0"/>
                </a:moveTo>
                <a:cubicBezTo>
                  <a:pt x="3171945" y="0"/>
                  <a:pt x="4086808" y="914863"/>
                  <a:pt x="4086808" y="2043404"/>
                </a:cubicBezTo>
                <a:cubicBezTo>
                  <a:pt x="4086808" y="3171945"/>
                  <a:pt x="3171945" y="4086808"/>
                  <a:pt x="2043404" y="4086808"/>
                </a:cubicBezTo>
                <a:cubicBezTo>
                  <a:pt x="914863" y="4086808"/>
                  <a:pt x="0" y="3171945"/>
                  <a:pt x="0" y="2043404"/>
                </a:cubicBezTo>
                <a:cubicBezTo>
                  <a:pt x="0" y="914863"/>
                  <a:pt x="914863" y="0"/>
                  <a:pt x="2043404" y="0"/>
                </a:cubicBezTo>
                <a:close/>
              </a:path>
            </a:pathLst>
          </a:cu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699465" y="3208205"/>
            <a:ext cx="3125992" cy="646331"/>
          </a:xfrm>
        </p:spPr>
        <p:txBody>
          <a:bodyPr wrap="square" anchor="t" anchorCtr="0">
            <a:norm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4699465" y="1917860"/>
            <a:ext cx="3125992" cy="1200329"/>
          </a:xfrm>
        </p:spPr>
        <p:txBody>
          <a:bodyPr anchor="b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8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49EE-058C-4683-B72F-E983EB4B1B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94811" y="2172949"/>
            <a:ext cx="2647950" cy="31337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49EE-058C-4683-B72F-E983EB4B1B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2635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49EE-058C-4683-B72F-E983EB4B1B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75778" y="966238"/>
            <a:ext cx="4830147" cy="4830147"/>
          </a:xfrm>
          <a:custGeom>
            <a:avLst/>
            <a:gdLst>
              <a:gd name="connsiteX0" fmla="*/ 2043404 w 4086808"/>
              <a:gd name="connsiteY0" fmla="*/ 0 h 4086808"/>
              <a:gd name="connsiteX1" fmla="*/ 4086808 w 4086808"/>
              <a:gd name="connsiteY1" fmla="*/ 2043404 h 4086808"/>
              <a:gd name="connsiteX2" fmla="*/ 2043404 w 4086808"/>
              <a:gd name="connsiteY2" fmla="*/ 4086808 h 4086808"/>
              <a:gd name="connsiteX3" fmla="*/ 0 w 4086808"/>
              <a:gd name="connsiteY3" fmla="*/ 2043404 h 4086808"/>
              <a:gd name="connsiteX4" fmla="*/ 2043404 w 4086808"/>
              <a:gd name="connsiteY4" fmla="*/ 0 h 408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6808" h="4086808">
                <a:moveTo>
                  <a:pt x="2043404" y="0"/>
                </a:moveTo>
                <a:cubicBezTo>
                  <a:pt x="3171945" y="0"/>
                  <a:pt x="4086808" y="914863"/>
                  <a:pt x="4086808" y="2043404"/>
                </a:cubicBezTo>
                <a:cubicBezTo>
                  <a:pt x="4086808" y="3171945"/>
                  <a:pt x="3171945" y="4086808"/>
                  <a:pt x="2043404" y="4086808"/>
                </a:cubicBezTo>
                <a:cubicBezTo>
                  <a:pt x="914863" y="4086808"/>
                  <a:pt x="0" y="3171945"/>
                  <a:pt x="0" y="2043404"/>
                </a:cubicBezTo>
                <a:cubicBezTo>
                  <a:pt x="0" y="914863"/>
                  <a:pt x="914863" y="0"/>
                  <a:pt x="2043404" y="0"/>
                </a:cubicBezTo>
                <a:close/>
              </a:path>
            </a:pathLst>
          </a:custGeom>
          <a:effectLst/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371612" y="1583474"/>
            <a:ext cx="1292662" cy="3487462"/>
          </a:xfrm>
        </p:spPr>
        <p:txBody>
          <a:bodyPr vert="eaVert">
            <a:normAutofit/>
          </a:bodyPr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49EE-058C-4683-B72F-E983EB4B1B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 smtClean="0"/>
            </a:fld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5222">
            <a:off x="3887438" y="1327306"/>
            <a:ext cx="1066800" cy="13335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829" y="4311612"/>
            <a:ext cx="543628" cy="5662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49EE-058C-4683-B72F-E983EB4B1B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119360" y="365125"/>
            <a:ext cx="1234440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13892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49EE-058C-4683-B72F-E983EB4B1B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.xml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alphaModFix amt="8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C5249EE-058C-4683-B72F-E983EB4B1B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E64BB8C-9527-4AD5-817B-ADF2A6F36A67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hemeOverride" Target="../theme/themeOverride1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7.xml"/><Relationship Id="rId4" Type="http://schemas.openxmlformats.org/officeDocument/2006/relationships/themeOverride" Target="../theme/themeOverride8.xml"/><Relationship Id="rId3" Type="http://schemas.openxmlformats.org/officeDocument/2006/relationships/tags" Target="../tags/tag18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7.xml"/><Relationship Id="rId4" Type="http://schemas.openxmlformats.org/officeDocument/2006/relationships/themeOverride" Target="../theme/themeOverride9.xml"/><Relationship Id="rId3" Type="http://schemas.openxmlformats.org/officeDocument/2006/relationships/tags" Target="../tags/tag19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7.xml"/><Relationship Id="rId4" Type="http://schemas.openxmlformats.org/officeDocument/2006/relationships/themeOverride" Target="../theme/themeOverride10.xml"/><Relationship Id="rId3" Type="http://schemas.openxmlformats.org/officeDocument/2006/relationships/tags" Target="../tags/tag20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11.xml"/><Relationship Id="rId2" Type="http://schemas.openxmlformats.org/officeDocument/2006/relationships/tags" Target="../tags/tag21.xml"/><Relationship Id="rId1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12.xml"/><Relationship Id="rId2" Type="http://schemas.openxmlformats.org/officeDocument/2006/relationships/tags" Target="../tags/tag22.xml"/><Relationship Id="rId1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6.xml"/><Relationship Id="rId4" Type="http://schemas.openxmlformats.org/officeDocument/2006/relationships/themeOverride" Target="../theme/themeOverride13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.xml"/><Relationship Id="rId3" Type="http://schemas.openxmlformats.org/officeDocument/2006/relationships/image" Target="../media/image9.jpeg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2.xml"/><Relationship Id="rId2" Type="http://schemas.openxmlformats.org/officeDocument/2006/relationships/tags" Target="../tags/tag9.xml"/><Relationship Id="rId1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4.xml"/><Relationship Id="rId4" Type="http://schemas.openxmlformats.org/officeDocument/2006/relationships/themeOverride" Target="../theme/themeOverride3.xml"/><Relationship Id="rId3" Type="http://schemas.openxmlformats.org/officeDocument/2006/relationships/tags" Target="../tags/tag12.xml"/><Relationship Id="rId2" Type="http://schemas.openxmlformats.org/officeDocument/2006/relationships/image" Target="../media/image12.jpeg"/><Relationship Id="rId1" Type="http://schemas.openxmlformats.org/officeDocument/2006/relationships/tags" Target="../tags/tag11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4.xml"/><Relationship Id="rId4" Type="http://schemas.openxmlformats.org/officeDocument/2006/relationships/themeOverride" Target="../theme/themeOverride4.xml"/><Relationship Id="rId3" Type="http://schemas.openxmlformats.org/officeDocument/2006/relationships/tags" Target="../tags/tag14.xml"/><Relationship Id="rId2" Type="http://schemas.openxmlformats.org/officeDocument/2006/relationships/image" Target="../media/image13.jpeg"/><Relationship Id="rId1" Type="http://schemas.openxmlformats.org/officeDocument/2006/relationships/tags" Target="../tags/tag13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5.xml"/><Relationship Id="rId2" Type="http://schemas.openxmlformats.org/officeDocument/2006/relationships/tags" Target="../tags/tag15.xml"/><Relationship Id="rId1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6.xml"/><Relationship Id="rId2" Type="http://schemas.openxmlformats.org/officeDocument/2006/relationships/tags" Target="../tags/tag16.xml"/><Relationship Id="rId1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7.xml"/><Relationship Id="rId2" Type="http://schemas.openxmlformats.org/officeDocument/2006/relationships/tags" Target="../tags/tag17.xml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清明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0" y="571500"/>
            <a:ext cx="5714365" cy="571436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5682615" y="713740"/>
            <a:ext cx="826770" cy="3594100"/>
          </a:xfrm>
        </p:spPr>
        <p:txBody>
          <a:bodyPr>
            <a:normAutofit fontScale="90000"/>
          </a:bodyPr>
          <a:lstStyle/>
          <a:p>
            <a:r>
              <a:rPr lang="zh-CN" altLang="en-US"/>
              <a:t>踩水啦！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/>
    </mc:Choice>
    <mc:Fallback>
      <p:transition spd="slow" advClick="0"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VCG41523299750"/>
          <p:cNvPicPr>
            <a:picLocks noChangeAspect="1"/>
          </p:cNvPicPr>
          <p:nvPr/>
        </p:nvPicPr>
        <p:blipFill>
          <a:blip r:embed="rId1"/>
          <a:srcRect b="3019"/>
          <a:stretch>
            <a:fillRect/>
          </a:stretch>
        </p:blipFill>
        <p:spPr>
          <a:xfrm>
            <a:off x="1045845" y="-6985"/>
            <a:ext cx="4573905" cy="6872605"/>
          </a:xfrm>
          <a:prstGeom prst="rect">
            <a:avLst/>
          </a:prstGeom>
        </p:spPr>
      </p:pic>
      <p:pic>
        <p:nvPicPr>
          <p:cNvPr id="4" name="图片 3" descr="VCG41523536386"/>
          <p:cNvPicPr>
            <a:picLocks noChangeAspect="1"/>
          </p:cNvPicPr>
          <p:nvPr/>
        </p:nvPicPr>
        <p:blipFill>
          <a:blip r:embed="rId2"/>
          <a:srcRect b="2825"/>
          <a:stretch>
            <a:fillRect/>
          </a:stretch>
        </p:blipFill>
        <p:spPr>
          <a:xfrm>
            <a:off x="6327775" y="-6985"/>
            <a:ext cx="4725670" cy="68859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VCG41175497861"/>
          <p:cNvPicPr>
            <a:picLocks noChangeAspect="1"/>
          </p:cNvPicPr>
          <p:nvPr/>
        </p:nvPicPr>
        <p:blipFill>
          <a:blip r:embed="rId1"/>
          <a:srcRect b="2442"/>
          <a:stretch>
            <a:fillRect/>
          </a:stretch>
        </p:blipFill>
        <p:spPr>
          <a:xfrm>
            <a:off x="905510" y="-25400"/>
            <a:ext cx="4713605" cy="6895465"/>
          </a:xfrm>
          <a:prstGeom prst="rect">
            <a:avLst/>
          </a:prstGeom>
        </p:spPr>
      </p:pic>
      <p:pic>
        <p:nvPicPr>
          <p:cNvPr id="4" name="图片 3" descr="VCG41523836689"/>
          <p:cNvPicPr>
            <a:picLocks noChangeAspect="1"/>
          </p:cNvPicPr>
          <p:nvPr/>
        </p:nvPicPr>
        <p:blipFill>
          <a:blip r:embed="rId2"/>
          <a:srcRect b="3158"/>
          <a:stretch>
            <a:fillRect/>
          </a:stretch>
        </p:blipFill>
        <p:spPr>
          <a:xfrm>
            <a:off x="6592570" y="0"/>
            <a:ext cx="4752340" cy="69011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VCG41639553213"/>
          <p:cNvPicPr>
            <a:picLocks noChangeAspect="1"/>
          </p:cNvPicPr>
          <p:nvPr/>
        </p:nvPicPr>
        <p:blipFill>
          <a:blip r:embed="rId1"/>
          <a:srcRect b="3056"/>
          <a:stretch>
            <a:fillRect/>
          </a:stretch>
        </p:blipFill>
        <p:spPr>
          <a:xfrm>
            <a:off x="6565900" y="-31115"/>
            <a:ext cx="4757420" cy="6915150"/>
          </a:xfrm>
          <a:prstGeom prst="rect">
            <a:avLst/>
          </a:prstGeom>
        </p:spPr>
      </p:pic>
      <p:pic>
        <p:nvPicPr>
          <p:cNvPr id="4" name="图片 3" descr="VCG41639553223"/>
          <p:cNvPicPr>
            <a:picLocks noChangeAspect="1"/>
          </p:cNvPicPr>
          <p:nvPr/>
        </p:nvPicPr>
        <p:blipFill>
          <a:blip r:embed="rId2"/>
          <a:srcRect b="2447"/>
          <a:stretch>
            <a:fillRect/>
          </a:stretch>
        </p:blipFill>
        <p:spPr>
          <a:xfrm>
            <a:off x="971550" y="-31115"/>
            <a:ext cx="4731385" cy="692023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VCG41639553047"/>
          <p:cNvPicPr>
            <a:picLocks noChangeAspect="1"/>
          </p:cNvPicPr>
          <p:nvPr/>
        </p:nvPicPr>
        <p:blipFill>
          <a:blip r:embed="rId1"/>
          <a:srcRect b="6277"/>
          <a:stretch>
            <a:fillRect/>
          </a:stretch>
        </p:blipFill>
        <p:spPr>
          <a:xfrm>
            <a:off x="556895" y="-33655"/>
            <a:ext cx="11078845" cy="692594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VCG41639553053"/>
          <p:cNvPicPr>
            <a:picLocks noChangeAspect="1"/>
          </p:cNvPicPr>
          <p:nvPr/>
        </p:nvPicPr>
        <p:blipFill>
          <a:blip r:embed="rId1"/>
          <a:srcRect b="5057"/>
          <a:stretch>
            <a:fillRect/>
          </a:stretch>
        </p:blipFill>
        <p:spPr>
          <a:xfrm>
            <a:off x="668655" y="-7620"/>
            <a:ext cx="10854055" cy="68738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清明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0" y="571500"/>
            <a:ext cx="5714365" cy="571436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449717" y="1685074"/>
            <a:ext cx="1292662" cy="3487462"/>
          </a:xfrm>
        </p:spPr>
        <p:txBody>
          <a:bodyPr/>
          <a:lstStyle/>
          <a:p>
            <a:r>
              <a:rPr lang="zh-CN" altLang="en-US"/>
              <a:t>谢谢欣赏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514350"/>
            <a:ext cx="10515600" cy="1325563"/>
          </a:xfr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zh-CN" altLang="en-US" dirty="0">
                <a:solidFill>
                  <a:schemeClr val="tx1"/>
                </a:solidFill>
              </a:rPr>
              <a:t>清明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840230"/>
            <a:ext cx="4368800" cy="4351655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/>
              <a:t>清明，时间点在</a:t>
            </a:r>
            <a:r>
              <a:rPr lang="en-US" altLang="zh-CN" dirty="0"/>
              <a:t>4</a:t>
            </a:r>
            <a:r>
              <a:rPr lang="zh-CN" altLang="en-US" dirty="0"/>
              <a:t>月</a:t>
            </a:r>
            <a:r>
              <a:rPr lang="en-US" altLang="zh-CN" dirty="0"/>
              <a:t>4-6</a:t>
            </a:r>
            <a:r>
              <a:rPr lang="zh-CN" altLang="en-US" dirty="0"/>
              <a:t>日之间，是反映物候现象的节气。清明有天清地明的意思。</a:t>
            </a:r>
            <a:endParaRPr lang="zh-CN" altLang="en-US" dirty="0"/>
          </a:p>
          <a:p>
            <a:pPr algn="just">
              <a:lnSpc>
                <a:spcPct val="120000"/>
              </a:lnSpc>
            </a:pPr>
            <a:r>
              <a:rPr lang="zh-CN" altLang="en-US" dirty="0"/>
              <a:t>这个节气开始，天气清澈明朗，阳光明媚，白鸟啼鸣，柳绿桃红，树木开始繁茂生长。</a:t>
            </a:r>
            <a:endParaRPr lang="zh-CN" altLang="en-US" sz="2000" dirty="0"/>
          </a:p>
          <a:p>
            <a:pPr algn="just">
              <a:lnSpc>
                <a:spcPct val="120000"/>
              </a:lnSpc>
            </a:pPr>
            <a:endParaRPr lang="zh-CN" altLang="en-US" sz="2000" dirty="0"/>
          </a:p>
        </p:txBody>
      </p:sp>
      <p:pic>
        <p:nvPicPr>
          <p:cNvPr id="7" name="图片 6" descr="VCG41172916684"/>
          <p:cNvPicPr>
            <a:picLocks noChangeAspect="1"/>
          </p:cNvPicPr>
          <p:nvPr/>
        </p:nvPicPr>
        <p:blipFill>
          <a:blip r:embed="rId3"/>
          <a:srcRect b="7161"/>
          <a:stretch>
            <a:fillRect/>
          </a:stretch>
        </p:blipFill>
        <p:spPr>
          <a:xfrm>
            <a:off x="5596890" y="1840230"/>
            <a:ext cx="5967730" cy="336042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VCG41669532820"/>
          <p:cNvPicPr>
            <a:picLocks noChangeAspect="1"/>
          </p:cNvPicPr>
          <p:nvPr/>
        </p:nvPicPr>
        <p:blipFill>
          <a:blip r:embed="rId1"/>
          <a:srcRect b="5542"/>
          <a:stretch>
            <a:fillRect/>
          </a:stretch>
        </p:blipFill>
        <p:spPr>
          <a:xfrm>
            <a:off x="937260" y="-11430"/>
            <a:ext cx="10317480" cy="68814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VCG41N947307454"/>
          <p:cNvPicPr>
            <a:picLocks noChangeAspect="1"/>
          </p:cNvPicPr>
          <p:nvPr/>
        </p:nvPicPr>
        <p:blipFill>
          <a:blip r:embed="rId1"/>
          <a:srcRect b="6063"/>
          <a:stretch>
            <a:fillRect/>
          </a:stretch>
        </p:blipFill>
        <p:spPr>
          <a:xfrm>
            <a:off x="608330" y="-14605"/>
            <a:ext cx="10975975" cy="688721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zh-CN" altLang="en-US" dirty="0">
                <a:solidFill>
                  <a:schemeClr val="tx1"/>
                </a:solidFill>
              </a:rPr>
              <a:t>桐花开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内容占位符 4"/>
          <p:cNvSpPr/>
          <p:nvPr>
            <p:ph sz="half" idx="2"/>
          </p:nvPr>
        </p:nvSpPr>
        <p:spPr>
          <a:xfrm>
            <a:off x="7322185" y="1691005"/>
            <a:ext cx="4031615" cy="4351655"/>
          </a:xfrm>
        </p:spPr>
        <p:txBody>
          <a:bodyPr>
            <a:normAutofit lnSpcReduction="20000"/>
          </a:bodyPr>
          <a:p>
            <a:r>
              <a:rPr lang="en-US" altLang="zh-CN"/>
              <a:t>“</a:t>
            </a:r>
            <a:r>
              <a:rPr lang="zh-CN" altLang="en-US"/>
              <a:t>桐花开，清明到。</a:t>
            </a:r>
            <a:r>
              <a:rPr lang="en-US" altLang="zh-CN"/>
              <a:t>”</a:t>
            </a:r>
            <a:r>
              <a:rPr lang="zh-CN" altLang="en-US"/>
              <a:t>桐花一开，春意阑珊，此时繁盛的春景即将逝去，因此古诗词中常借桐花凋落表达一种伤春的情绪。桐花开后，麦花，柳花也相继开放。</a:t>
            </a:r>
            <a:endParaRPr lang="zh-CN" altLang="en-US"/>
          </a:p>
          <a:p>
            <a:r>
              <a:rPr lang="en-US" altLang="zh-CN"/>
              <a:t>“</a:t>
            </a:r>
            <a:r>
              <a:rPr lang="zh-CN" altLang="en-US"/>
              <a:t>桐</a:t>
            </a:r>
            <a:r>
              <a:rPr lang="en-US" altLang="zh-CN"/>
              <a:t>”</a:t>
            </a:r>
            <a:r>
              <a:rPr lang="zh-CN" altLang="en-US"/>
              <a:t>在过去可指几种树木，油桐花花期很短，盛放时白花簇簇，花落如飘雪一般，非常好看。</a:t>
            </a:r>
            <a:endParaRPr lang="zh-CN" altLang="en-US"/>
          </a:p>
        </p:txBody>
      </p:sp>
      <p:pic>
        <p:nvPicPr>
          <p:cNvPr id="4" name="内容占位符 3" descr="timg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691005"/>
            <a:ext cx="6484620" cy="43230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61340" y="300355"/>
            <a:ext cx="10515600" cy="1325563"/>
          </a:xfr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zh-CN" altLang="en-US" dirty="0">
                <a:solidFill>
                  <a:schemeClr val="tx1"/>
                </a:solidFill>
              </a:rPr>
              <a:t>虹始见                           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/>
          <p:nvPr>
            <p:ph sz="half" idx="2"/>
          </p:nvPr>
        </p:nvSpPr>
        <p:spPr>
          <a:xfrm>
            <a:off x="7769860" y="1626235"/>
            <a:ext cx="3583305" cy="4351655"/>
          </a:xfrm>
        </p:spPr>
        <p:txBody>
          <a:bodyPr/>
          <a:p>
            <a:r>
              <a:rPr lang="zh-CN" altLang="en-US"/>
              <a:t>清明时节，雨水逐渐增多，雨滴也变大了。太阳光照在雨滴上，就像通过一面三棱镜，分散出不同的颜色，形成美丽的七色彩虹。</a:t>
            </a:r>
            <a:endParaRPr lang="zh-CN" altLang="en-US"/>
          </a:p>
        </p:txBody>
      </p:sp>
      <p:pic>
        <p:nvPicPr>
          <p:cNvPr id="7" name="内容占位符 6" descr="VCG4179774287"/>
          <p:cNvPicPr>
            <a:picLocks noChangeAspect="1"/>
          </p:cNvPicPr>
          <p:nvPr>
            <p:ph sz="half" idx="1"/>
          </p:nvPr>
        </p:nvPicPr>
        <p:blipFill>
          <a:blip r:embed="rId2"/>
          <a:srcRect b="5329"/>
          <a:stretch>
            <a:fillRect/>
          </a:stretch>
        </p:blipFill>
        <p:spPr>
          <a:xfrm>
            <a:off x="561340" y="1626235"/>
            <a:ext cx="7208520" cy="45510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VCG41521815625"/>
          <p:cNvPicPr>
            <a:picLocks noChangeAspect="1"/>
          </p:cNvPicPr>
          <p:nvPr/>
        </p:nvPicPr>
        <p:blipFill>
          <a:blip r:embed="rId1"/>
          <a:srcRect b="6882"/>
          <a:stretch>
            <a:fillRect/>
          </a:stretch>
        </p:blipFill>
        <p:spPr>
          <a:xfrm>
            <a:off x="563880" y="-6985"/>
            <a:ext cx="11064875" cy="687260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VCG41522944088"/>
          <p:cNvPicPr>
            <a:picLocks noChangeAspect="1"/>
          </p:cNvPicPr>
          <p:nvPr/>
        </p:nvPicPr>
        <p:blipFill>
          <a:blip r:embed="rId1"/>
          <a:srcRect b="5596"/>
          <a:stretch>
            <a:fillRect/>
          </a:stretch>
        </p:blipFill>
        <p:spPr>
          <a:xfrm>
            <a:off x="673100" y="-25400"/>
            <a:ext cx="10845165" cy="69088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VCG4196587453"/>
          <p:cNvPicPr>
            <a:picLocks noChangeAspect="1"/>
          </p:cNvPicPr>
          <p:nvPr/>
        </p:nvPicPr>
        <p:blipFill>
          <a:blip r:embed="rId1"/>
          <a:srcRect b="4589"/>
          <a:stretch>
            <a:fillRect/>
          </a:stretch>
        </p:blipFill>
        <p:spPr>
          <a:xfrm>
            <a:off x="1842770" y="-34925"/>
            <a:ext cx="8507095" cy="69278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9055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189055"/>
</p:tagLst>
</file>

<file path=ppt/tags/tag11.xml><?xml version="1.0" encoding="utf-8"?>
<p:tagLst xmlns:p="http://schemas.openxmlformats.org/presentationml/2006/main">
  <p:tag name="KSO_WM_TEMPLATE_CATEGORY" val="custom"/>
  <p:tag name="KSO_WM_TEMPLATE_INDEX" val="20189055"/>
  <p:tag name="KSO_WM_TAG_VERSION" val="1.0"/>
  <p:tag name="KSO_WM_BEAUTIFY_FLAG" val="#wm#"/>
  <p:tag name="KSO_WM_UNIT_PRESET_TEXT_LEN" val="9"/>
  <p:tag name="KSO_WM_UNIT_PRESET_TEXT_INDEX" val="0"/>
  <p:tag name="KSO_WM_UNIT_CLEAR" val="0"/>
  <p:tag name="KSO_WM_UNIT_COMPATIBLE" val="0"/>
  <p:tag name="KSO_WM_UNIT_HIGHLIGHT" val="0"/>
  <p:tag name="KSO_WM_UNIT_ISCONTENTSTITLE" val="0"/>
  <p:tag name="KSO_WM_UNIT_VALUE" val="20"/>
  <p:tag name="KSO_WM_UNIT_LAYERLEVEL" val="1"/>
  <p:tag name="KSO_WM_UNIT_INDEX" val="1"/>
  <p:tag name="KSO_WM_UNIT_TYPE" val="a"/>
  <p:tag name="KSO_WM_UNIT_ID" val="custom20189055_3*a*1"/>
</p:tagLst>
</file>

<file path=ppt/tags/tag12.xml><?xml version="1.0" encoding="utf-8"?>
<p:tagLst xmlns:p="http://schemas.openxmlformats.org/presentationml/2006/main">
  <p:tag name="KSO_WM_SLIDE_SIZE" val="828*342"/>
  <p:tag name="KSO_WM_SLIDE_POSITION" val="66*143"/>
  <p:tag name="KSO_WM_SLIDE_LAYOUT_CNT" val="1_2"/>
  <p:tag name="KSO_WM_SLIDE_LAYOUT" val="a_f"/>
  <p:tag name="KSO_WM_BEAUTIFY_FLAG" val="#wm#"/>
  <p:tag name="KSO_WM_SLIDE_TYPE" val="text"/>
  <p:tag name="KSO_WM_SLIDE_ITEM_CNT" val="2"/>
  <p:tag name="KSO_WM_TAG_VERSION" val="1.0"/>
  <p:tag name="KSO_WM_SLIDE_SUBTYPE" val="pureTxt"/>
  <p:tag name="KSO_WM_COMBINE_RELATE_SLIDE_ID" val="background20185116_3"/>
  <p:tag name="KSO_WM_TEMPLATE_CATEGORY" val="custom"/>
  <p:tag name="KSO_WM_TEMPLATE_INDEX" val="20189055"/>
  <p:tag name="KSO_WM_SLIDE_ID" val="custom20189055_3"/>
  <p:tag name="KSO_WM_SLIDE_INDEX" val="3"/>
  <p:tag name="KSO_WM_TEMPLATE_SUBCATEGORY" val="combine"/>
</p:tagLst>
</file>

<file path=ppt/tags/tag13.xml><?xml version="1.0" encoding="utf-8"?>
<p:tagLst xmlns:p="http://schemas.openxmlformats.org/presentationml/2006/main">
  <p:tag name="KSO_WM_TEMPLATE_CATEGORY" val="custom"/>
  <p:tag name="KSO_WM_TEMPLATE_INDEX" val="20189055"/>
  <p:tag name="KSO_WM_TAG_VERSION" val="1.0"/>
  <p:tag name="KSO_WM_BEAUTIFY_FLAG" val="#wm#"/>
  <p:tag name="KSO_WM_UNIT_PRESET_TEXT_LEN" val="9"/>
  <p:tag name="KSO_WM_UNIT_PRESET_TEXT_INDEX" val="0"/>
  <p:tag name="KSO_WM_UNIT_CLEAR" val="0"/>
  <p:tag name="KSO_WM_UNIT_COMPATIBLE" val="0"/>
  <p:tag name="KSO_WM_UNIT_HIGHLIGHT" val="0"/>
  <p:tag name="KSO_WM_UNIT_ISCONTENTSTITLE" val="0"/>
  <p:tag name="KSO_WM_UNIT_VALUE" val="20"/>
  <p:tag name="KSO_WM_UNIT_LAYERLEVEL" val="1"/>
  <p:tag name="KSO_WM_UNIT_INDEX" val="1"/>
  <p:tag name="KSO_WM_UNIT_TYPE" val="a"/>
  <p:tag name="KSO_WM_UNIT_ID" val="custom20189055_3*a*1"/>
</p:tagLst>
</file>

<file path=ppt/tags/tag14.xml><?xml version="1.0" encoding="utf-8"?>
<p:tagLst xmlns:p="http://schemas.openxmlformats.org/presentationml/2006/main">
  <p:tag name="KSO_WM_SLIDE_SIZE" val="828*342"/>
  <p:tag name="KSO_WM_SLIDE_POSITION" val="66*143"/>
  <p:tag name="KSO_WM_SLIDE_LAYOUT_CNT" val="1_2"/>
  <p:tag name="KSO_WM_SLIDE_LAYOUT" val="a_f"/>
  <p:tag name="KSO_WM_BEAUTIFY_FLAG" val="#wm#"/>
  <p:tag name="KSO_WM_SLIDE_TYPE" val="text"/>
  <p:tag name="KSO_WM_SLIDE_ITEM_CNT" val="2"/>
  <p:tag name="KSO_WM_TAG_VERSION" val="1.0"/>
  <p:tag name="KSO_WM_SLIDE_SUBTYPE" val="pureTxt"/>
  <p:tag name="KSO_WM_COMBINE_RELATE_SLIDE_ID" val="background20185116_3"/>
  <p:tag name="KSO_WM_TEMPLATE_CATEGORY" val="custom"/>
  <p:tag name="KSO_WM_TEMPLATE_INDEX" val="20189055"/>
  <p:tag name="KSO_WM_SLIDE_ID" val="custom20189055_3"/>
  <p:tag name="KSO_WM_SLIDE_INDEX" val="3"/>
  <p:tag name="KSO_WM_TEMPLATE_SUBCATEGORY" val="combine"/>
</p:tagLst>
</file>

<file path=ppt/tags/tag15.xml><?xml version="1.0" encoding="utf-8"?>
<p:tagLst xmlns:p="http://schemas.openxmlformats.org/presentationml/2006/main">
  <p:tag name="KSO_WM_TAG_VERSION" val="1.0"/>
  <p:tag name="KSO_WM_SLIDE_ITEM_CNT" val="2"/>
  <p:tag name="KSO_WM_SLIDE_LAYOUT" val="a_f"/>
  <p:tag name="KSO_WM_SLIDE_LAYOUT_CNT" val="1_2"/>
  <p:tag name="KSO_WM_SLIDE_TYPE" val="text"/>
  <p:tag name="KSO_WM_SLIDE_SUBTYPE" val="pureTxt"/>
  <p:tag name="KSO_WM_BEAUTIFY_FLAG" val="#wm#"/>
  <p:tag name="KSO_WM_SLIDE_POSITION" val="253*177"/>
  <p:tag name="KSO_WM_SLIDE_SIZE" val="579*283"/>
  <p:tag name="KSO_WM_COMBINE_RELATE_SLIDE_ID" val="background20185116_10"/>
  <p:tag name="KSO_WM_TEMPLATE_CATEGORY" val="custom"/>
  <p:tag name="KSO_WM_TEMPLATE_INDEX" val="20189055"/>
  <p:tag name="KSO_WM_SLIDE_ID" val="custom20189055_10"/>
  <p:tag name="KSO_WM_SLIDE_INDEX" val="10"/>
  <p:tag name="KSO_WM_TEMPLATE_SUBCATEGORY" val="combine"/>
</p:tagLst>
</file>

<file path=ppt/tags/tag16.xml><?xml version="1.0" encoding="utf-8"?>
<p:tagLst xmlns:p="http://schemas.openxmlformats.org/presentationml/2006/main">
  <p:tag name="KSO_WM_TAG_VERSION" val="1.0"/>
  <p:tag name="KSO_WM_SLIDE_ITEM_CNT" val="2"/>
  <p:tag name="KSO_WM_SLIDE_LAYOUT" val="a_f"/>
  <p:tag name="KSO_WM_SLIDE_LAYOUT_CNT" val="1_2"/>
  <p:tag name="KSO_WM_SLIDE_TYPE" val="text"/>
  <p:tag name="KSO_WM_SLIDE_SUBTYPE" val="pureTxt"/>
  <p:tag name="KSO_WM_BEAUTIFY_FLAG" val="#wm#"/>
  <p:tag name="KSO_WM_SLIDE_POSITION" val="253*177"/>
  <p:tag name="KSO_WM_SLIDE_SIZE" val="579*283"/>
  <p:tag name="KSO_WM_COMBINE_RELATE_SLIDE_ID" val="background20185116_10"/>
  <p:tag name="KSO_WM_TEMPLATE_CATEGORY" val="custom"/>
  <p:tag name="KSO_WM_TEMPLATE_INDEX" val="20189055"/>
  <p:tag name="KSO_WM_SLIDE_ID" val="custom20189055_10"/>
  <p:tag name="KSO_WM_SLIDE_INDEX" val="10"/>
  <p:tag name="KSO_WM_TEMPLATE_SUBCATEGORY" val="combine"/>
</p:tagLst>
</file>

<file path=ppt/tags/tag17.xml><?xml version="1.0" encoding="utf-8"?>
<p:tagLst xmlns:p="http://schemas.openxmlformats.org/presentationml/2006/main">
  <p:tag name="KSO_WM_TAG_VERSION" val="1.0"/>
  <p:tag name="KSO_WM_SLIDE_ITEM_CNT" val="2"/>
  <p:tag name="KSO_WM_SLIDE_LAYOUT" val="a_f"/>
  <p:tag name="KSO_WM_SLIDE_LAYOUT_CNT" val="1_2"/>
  <p:tag name="KSO_WM_SLIDE_TYPE" val="text"/>
  <p:tag name="KSO_WM_SLIDE_SUBTYPE" val="pureTxt"/>
  <p:tag name="KSO_WM_BEAUTIFY_FLAG" val="#wm#"/>
  <p:tag name="KSO_WM_SLIDE_POSITION" val="253*177"/>
  <p:tag name="KSO_WM_SLIDE_SIZE" val="579*283"/>
  <p:tag name="KSO_WM_COMBINE_RELATE_SLIDE_ID" val="background20185116_10"/>
  <p:tag name="KSO_WM_TEMPLATE_CATEGORY" val="custom"/>
  <p:tag name="KSO_WM_TEMPLATE_INDEX" val="20189055"/>
  <p:tag name="KSO_WM_SLIDE_ID" val="custom20189055_10"/>
  <p:tag name="KSO_WM_SLIDE_INDEX" val="10"/>
  <p:tag name="KSO_WM_TEMPLATE_SUBCATEGORY" val="combine"/>
</p:tagLst>
</file>

<file path=ppt/tags/tag18.xml><?xml version="1.0" encoding="utf-8"?>
<p:tagLst xmlns:p="http://schemas.openxmlformats.org/presentationml/2006/main">
  <p:tag name="KSO_WM_TAG_VERSION" val="1.0"/>
  <p:tag name="KSO_WM_SLIDE_ITEM_CNT" val="2"/>
  <p:tag name="KSO_WM_SLIDE_LAYOUT" val="a_f"/>
  <p:tag name="KSO_WM_SLIDE_LAYOUT_CNT" val="1_2"/>
  <p:tag name="KSO_WM_SLIDE_TYPE" val="text"/>
  <p:tag name="KSO_WM_SLIDE_SUBTYPE" val="pureTxt"/>
  <p:tag name="KSO_WM_BEAUTIFY_FLAG" val="#wm#"/>
  <p:tag name="KSO_WM_SLIDE_POSITION" val="253*177"/>
  <p:tag name="KSO_WM_SLIDE_SIZE" val="579*283"/>
  <p:tag name="KSO_WM_COMBINE_RELATE_SLIDE_ID" val="background20185116_10"/>
  <p:tag name="KSO_WM_TEMPLATE_CATEGORY" val="custom"/>
  <p:tag name="KSO_WM_TEMPLATE_INDEX" val="20189055"/>
  <p:tag name="KSO_WM_SLIDE_ID" val="custom20189055_10"/>
  <p:tag name="KSO_WM_SLIDE_INDEX" val="10"/>
  <p:tag name="KSO_WM_TEMPLATE_SUBCATEGORY" val="combine"/>
</p:tagLst>
</file>

<file path=ppt/tags/tag19.xml><?xml version="1.0" encoding="utf-8"?>
<p:tagLst xmlns:p="http://schemas.openxmlformats.org/presentationml/2006/main">
  <p:tag name="KSO_WM_TAG_VERSION" val="1.0"/>
  <p:tag name="KSO_WM_SLIDE_ITEM_CNT" val="2"/>
  <p:tag name="KSO_WM_SLIDE_LAYOUT" val="a_f"/>
  <p:tag name="KSO_WM_SLIDE_LAYOUT_CNT" val="1_2"/>
  <p:tag name="KSO_WM_SLIDE_TYPE" val="text"/>
  <p:tag name="KSO_WM_SLIDE_SUBTYPE" val="pureTxt"/>
  <p:tag name="KSO_WM_BEAUTIFY_FLAG" val="#wm#"/>
  <p:tag name="KSO_WM_SLIDE_POSITION" val="253*177"/>
  <p:tag name="KSO_WM_SLIDE_SIZE" val="579*283"/>
  <p:tag name="KSO_WM_COMBINE_RELATE_SLIDE_ID" val="background20185116_10"/>
  <p:tag name="KSO_WM_TEMPLATE_CATEGORY" val="custom"/>
  <p:tag name="KSO_WM_TEMPLATE_INDEX" val="20189055"/>
  <p:tag name="KSO_WM_SLIDE_ID" val="custom20189055_10"/>
  <p:tag name="KSO_WM_SLIDE_INDEX" val="10"/>
  <p:tag name="KSO_WM_TEMPLATE_SUBCATEGORY" val="combine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9055"/>
</p:tagLst>
</file>

<file path=ppt/tags/tag20.xml><?xml version="1.0" encoding="utf-8"?>
<p:tagLst xmlns:p="http://schemas.openxmlformats.org/presentationml/2006/main">
  <p:tag name="KSO_WM_TAG_VERSION" val="1.0"/>
  <p:tag name="KSO_WM_SLIDE_ITEM_CNT" val="2"/>
  <p:tag name="KSO_WM_SLIDE_LAYOUT" val="a_f"/>
  <p:tag name="KSO_WM_SLIDE_LAYOUT_CNT" val="1_2"/>
  <p:tag name="KSO_WM_SLIDE_TYPE" val="text"/>
  <p:tag name="KSO_WM_SLIDE_SUBTYPE" val="pureTxt"/>
  <p:tag name="KSO_WM_BEAUTIFY_FLAG" val="#wm#"/>
  <p:tag name="KSO_WM_SLIDE_POSITION" val="253*177"/>
  <p:tag name="KSO_WM_SLIDE_SIZE" val="579*283"/>
  <p:tag name="KSO_WM_COMBINE_RELATE_SLIDE_ID" val="background20185116_10"/>
  <p:tag name="KSO_WM_TEMPLATE_CATEGORY" val="custom"/>
  <p:tag name="KSO_WM_TEMPLATE_INDEX" val="20189055"/>
  <p:tag name="KSO_WM_SLIDE_ID" val="custom20189055_10"/>
  <p:tag name="KSO_WM_SLIDE_INDEX" val="10"/>
  <p:tag name="KSO_WM_TEMPLATE_SUBCATEGORY" val="combine"/>
</p:tagLst>
</file>

<file path=ppt/tags/tag21.xml><?xml version="1.0" encoding="utf-8"?>
<p:tagLst xmlns:p="http://schemas.openxmlformats.org/presentationml/2006/main">
  <p:tag name="KSO_WM_TAG_VERSION" val="1.0"/>
  <p:tag name="KSO_WM_SLIDE_ITEM_CNT" val="2"/>
  <p:tag name="KSO_WM_SLIDE_LAYOUT" val="a_f"/>
  <p:tag name="KSO_WM_SLIDE_LAYOUT_CNT" val="1_2"/>
  <p:tag name="KSO_WM_SLIDE_TYPE" val="text"/>
  <p:tag name="KSO_WM_SLIDE_SUBTYPE" val="pureTxt"/>
  <p:tag name="KSO_WM_BEAUTIFY_FLAG" val="#wm#"/>
  <p:tag name="KSO_WM_SLIDE_POSITION" val="253*177"/>
  <p:tag name="KSO_WM_SLIDE_SIZE" val="579*283"/>
  <p:tag name="KSO_WM_COMBINE_RELATE_SLIDE_ID" val="background20185116_10"/>
  <p:tag name="KSO_WM_TEMPLATE_CATEGORY" val="custom"/>
  <p:tag name="KSO_WM_TEMPLATE_INDEX" val="20189055"/>
  <p:tag name="KSO_WM_SLIDE_ID" val="custom20189055_10"/>
  <p:tag name="KSO_WM_SLIDE_INDEX" val="10"/>
  <p:tag name="KSO_WM_TEMPLATE_SUBCATEGORY" val="combine"/>
</p:tagLst>
</file>

<file path=ppt/tags/tag22.xml><?xml version="1.0" encoding="utf-8"?>
<p:tagLst xmlns:p="http://schemas.openxmlformats.org/presentationml/2006/main">
  <p:tag name="KSO_WM_TAG_VERSION" val="1.0"/>
  <p:tag name="KSO_WM_SLIDE_ITEM_CNT" val="2"/>
  <p:tag name="KSO_WM_SLIDE_LAYOUT" val="a_f"/>
  <p:tag name="KSO_WM_SLIDE_LAYOUT_CNT" val="1_2"/>
  <p:tag name="KSO_WM_SLIDE_TYPE" val="text"/>
  <p:tag name="KSO_WM_SLIDE_SUBTYPE" val="pureTxt"/>
  <p:tag name="KSO_WM_BEAUTIFY_FLAG" val="#wm#"/>
  <p:tag name="KSO_WM_SLIDE_POSITION" val="253*177"/>
  <p:tag name="KSO_WM_SLIDE_SIZE" val="579*283"/>
  <p:tag name="KSO_WM_COMBINE_RELATE_SLIDE_ID" val="background20185116_10"/>
  <p:tag name="KSO_WM_TEMPLATE_CATEGORY" val="custom"/>
  <p:tag name="KSO_WM_TEMPLATE_INDEX" val="20189055"/>
  <p:tag name="KSO_WM_SLIDE_ID" val="custom20189055_10"/>
  <p:tag name="KSO_WM_SLIDE_INDEX" val="10"/>
  <p:tag name="KSO_WM_TEMPLATE_SUBCATEGORY" val="combine"/>
</p:tagLst>
</file>

<file path=ppt/tags/tag23.xml><?xml version="1.0" encoding="utf-8"?>
<p:tagLst xmlns:p="http://schemas.openxmlformats.org/presentationml/2006/main">
  <p:tag name="KSO_WM_TEMPLATE_CATEGORY" val="custom"/>
  <p:tag name="KSO_WM_TEMPLATE_INDEX" val="20189055"/>
  <p:tag name="KSO_WM_UNIT_TYPE" val="a"/>
  <p:tag name="KSO_WM_UNIT_INDEX" val="1"/>
  <p:tag name="KSO_WM_UNIT_LAYERLEVEL" val="1"/>
  <p:tag name="KSO_WM_UNIT_VALUE" val="3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ID" val="custom20189055_14*a*1"/>
  <p:tag name="KSO_WM_UNIT_PRESET_TEXT" val="谢谢欣赏"/>
</p:tagLst>
</file>

<file path=ppt/tags/tag24.xml><?xml version="1.0" encoding="utf-8"?>
<p:tagLst xmlns:p="http://schemas.openxmlformats.org/presentationml/2006/main">
  <p:tag name="KSO_WM_TAG_VERSION" val="1.0"/>
  <p:tag name="KSO_WM_SLIDE_ITEM_CNT" val="1"/>
  <p:tag name="KSO_WM_SLIDE_LAYOUT" val="a"/>
  <p:tag name="KSO_WM_SLIDE_LAYOUT_CNT" val="1"/>
  <p:tag name="KSO_WM_SLIDE_TYPE" val="endPage"/>
  <p:tag name="KSO_WM_SLIDE_SUBTYPE" val="pureTxt"/>
  <p:tag name="KSO_WM_BEAUTIFY_FLAG" val="#wm#"/>
  <p:tag name="KSO_WM_COMBINE_RELATE_SLIDE_ID" val="background20185116_14"/>
  <p:tag name="KSO_WM_TEMPLATE_CATEGORY" val="custom"/>
  <p:tag name="KSO_WM_TEMPLATE_INDEX" val="20189055"/>
  <p:tag name="KSO_WM_SLIDE_ID" val="custom20189055_14"/>
  <p:tag name="KSO_WM_SLIDE_INDEX" val="14"/>
  <p:tag name="KSO_WM_TEMPLATE_SUBCATEGORY" val="combine"/>
</p:tagLst>
</file>

<file path=ppt/tags/tag3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  <p:tag name="KSO_WM_TAG_VERSION" val="1.0"/>
  <p:tag name="KSO_WM_BEAUTIFY_FLAG" val="#wm#"/>
  <p:tag name="KSO_WM_COMBINE_RELATE_SLIDE_ID" val="background20185116_1"/>
  <p:tag name="KSO_WM_TEMPLATE_CATEGORY" val="custom"/>
  <p:tag name="KSO_WM_TEMPLATE_INDEX" val="20189055"/>
  <p:tag name="KSO_WM_TEMPLATE_SUBCATEGORY" val="combine"/>
  <p:tag name="KSO_WM_TEMPLATE_THUMBS_INDEX" val="1、5、6、7、8、9、10、13、14"/>
</p:tagLst>
</file>

<file path=ppt/tags/tag4.xml><?xml version="1.0" encoding="utf-8"?>
<p:tagLst xmlns:p="http://schemas.openxmlformats.org/presentationml/2006/main">
  <p:tag name="KSO_WM_TEMPLATE_CATEGORY" val="custom"/>
  <p:tag name="KSO_WM_TEMPLATE_INDEX" val="20189055"/>
  <p:tag name="KSO_WM_UNIT_TYPE" val="a"/>
  <p:tag name="KSO_WM_UNIT_INDEX" val="1"/>
  <p:tag name="KSO_WM_UNIT_LAYERLEVEL" val="1"/>
  <p:tag name="KSO_WM_UNIT_VALUE" val="5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ID" val="custom20189055_1*a*1"/>
  <p:tag name="KSO_WM_UNIT_PRESET_TEXT" val="创意中国风"/>
</p:tagLst>
</file>

<file path=ppt/tags/tag5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  <p:tag name="KSO_WM_TAG_VERSION" val="1.0"/>
  <p:tag name="KSO_WM_SLIDE_ITEM_CNT" val="2"/>
  <p:tag name="KSO_WM_SLIDE_LAYOUT" val="a_b"/>
  <p:tag name="KSO_WM_SLIDE_LAYOUT_CNT" val="1_1"/>
  <p:tag name="KSO_WM_SLIDE_TYPE" val="title"/>
  <p:tag name="KSO_WM_SLIDE_SUBTYPE" val="pureTxt"/>
  <p:tag name="KSO_WM_BEAUTIFY_FLAG" val="#wm#"/>
  <p:tag name="KSO_WM_COMBINE_RELATE_SLIDE_ID" val="background20185116_1"/>
  <p:tag name="KSO_WM_TEMPLATE_CATEGORY" val="custom"/>
  <p:tag name="KSO_WM_TEMPLATE_INDEX" val="20189055"/>
  <p:tag name="KSO_WM_SLIDE_ID" val="custom20189055_1"/>
  <p:tag name="KSO_WM_SLIDE_INDEX" val="1"/>
  <p:tag name="KSO_WM_TEMPLATE_SUBCATEGORY" val="combine"/>
  <p:tag name="KSO_WM_TEMPLATE_THUMBS_INDEX" val="1、5、6、7、8、9、10、13、14、"/>
</p:tagLst>
</file>

<file path=ppt/tags/tag6.xml><?xml version="1.0" encoding="utf-8"?>
<p:tagLst xmlns:p="http://schemas.openxmlformats.org/presentationml/2006/main">
  <p:tag name="KSO_WM_TEMPLATE_CATEGORY" val="custom"/>
  <p:tag name="KSO_WM_TEMPLATE_INDEX" val="20189055"/>
  <p:tag name="KSO_WM_TAG_VERSION" val="1.0"/>
  <p:tag name="KSO_WM_BEAUTIFY_FLAG" val="#wm#"/>
  <p:tag name="KSO_WM_UNIT_PRESET_TEXT_LEN" val="9"/>
  <p:tag name="KSO_WM_UNIT_PRESET_TEXT_INDEX" val="0"/>
  <p:tag name="KSO_WM_UNIT_CLEAR" val="0"/>
  <p:tag name="KSO_WM_UNIT_COMPATIBLE" val="0"/>
  <p:tag name="KSO_WM_UNIT_HIGHLIGHT" val="0"/>
  <p:tag name="KSO_WM_UNIT_ISCONTENTSTITLE" val="0"/>
  <p:tag name="KSO_WM_UNIT_VALUE" val="20"/>
  <p:tag name="KSO_WM_UNIT_LAYERLEVEL" val="1"/>
  <p:tag name="KSO_WM_UNIT_INDEX" val="1"/>
  <p:tag name="KSO_WM_UNIT_TYPE" val="a"/>
  <p:tag name="KSO_WM_UNIT_ID" val="custom20189055_2*a*1"/>
</p:tagLst>
</file>

<file path=ppt/tags/tag7.xml><?xml version="1.0" encoding="utf-8"?>
<p:tagLst xmlns:p="http://schemas.openxmlformats.org/presentationml/2006/main">
  <p:tag name="KSO_WM_TEMPLATE_CATEGORY" val="custom"/>
  <p:tag name="KSO_WM_TEMPLATE_INDEX" val="20189055"/>
  <p:tag name="KSO_WM_TAG_VERSION" val="1.0"/>
  <p:tag name="KSO_WM_BEAUTIFY_FLAG" val="#wm#"/>
  <p:tag name="KSO_WM_UNIT_PRESET_TEXT_LEN" val="240"/>
  <p:tag name="KSO_WM_UNIT_PRESET_TEXT_INDEX" val="2"/>
  <p:tag name="KSO_WM_UNIT_CLEAR" val="0"/>
  <p:tag name="KSO_WM_UNIT_COMPATIBLE" val="0"/>
  <p:tag name="KSO_WM_UNIT_HIGHLIGHT" val="0"/>
  <p:tag name="KSO_WM_UNIT_VALUE" val="440"/>
  <p:tag name="KSO_WM_UNIT_LAYERLEVEL" val="1"/>
  <p:tag name="KSO_WM_UNIT_INDEX" val="1"/>
  <p:tag name="KSO_WM_UNIT_TYPE" val="f"/>
  <p:tag name="KSO_WM_UNIT_ID" val="custom20189055_2*f*1"/>
</p:tagLst>
</file>

<file path=ppt/tags/tag8.xml><?xml version="1.0" encoding="utf-8"?>
<p:tagLst xmlns:p="http://schemas.openxmlformats.org/presentationml/2006/main">
  <p:tag name="KSO_WM_SLIDE_SIZE" val="828*342"/>
  <p:tag name="KSO_WM_SLIDE_POSITION" val="66*143"/>
  <p:tag name="KSO_WM_SLIDE_LAYOUT_CNT" val="1_1"/>
  <p:tag name="KSO_WM_SLIDE_LAYOUT" val="a_f"/>
  <p:tag name="KSO_WM_BEAUTIFY_FLAG" val="#wm#"/>
  <p:tag name="KSO_WM_SLIDE_TYPE" val="text"/>
  <p:tag name="KSO_WM_SLIDE_ITEM_CNT" val="1"/>
  <p:tag name="KSO_WM_TAG_VERSION" val="1.0"/>
  <p:tag name="KSO_WM_SLIDE_SUBTYPE" val="pureTxt"/>
  <p:tag name="KSO_WM_COMBINE_RELATE_SLIDE_ID" val="background20185116_2"/>
  <p:tag name="KSO_WM_TEMPLATE_CATEGORY" val="custom"/>
  <p:tag name="KSO_WM_TEMPLATE_INDEX" val="20189055"/>
  <p:tag name="KSO_WM_SLIDE_ID" val="custom20189055_2"/>
  <p:tag name="KSO_WM_SLIDE_INDEX" val="2"/>
  <p:tag name="KSO_WM_TEMPLATE_SUBCATEGORY" val="combine"/>
</p:tagLst>
</file>

<file path=ppt/tags/tag9.xml><?xml version="1.0" encoding="utf-8"?>
<p:tagLst xmlns:p="http://schemas.openxmlformats.org/presentationml/2006/main">
  <p:tag name="KSO_WM_TAG_VERSION" val="1.0"/>
  <p:tag name="KSO_WM_SLIDE_ITEM_CNT" val="2"/>
  <p:tag name="KSO_WM_SLIDE_LAYOUT" val="a_f"/>
  <p:tag name="KSO_WM_SLIDE_LAYOUT_CNT" val="1_2"/>
  <p:tag name="KSO_WM_SLIDE_TYPE" val="text"/>
  <p:tag name="KSO_WM_SLIDE_SUBTYPE" val="pureTxt"/>
  <p:tag name="KSO_WM_BEAUTIFY_FLAG" val="#wm#"/>
  <p:tag name="KSO_WM_SLIDE_POSITION" val="253*177"/>
  <p:tag name="KSO_WM_SLIDE_SIZE" val="579*283"/>
  <p:tag name="KSO_WM_COMBINE_RELATE_SLIDE_ID" val="background20185116_10"/>
  <p:tag name="KSO_WM_TEMPLATE_CATEGORY" val="custom"/>
  <p:tag name="KSO_WM_TEMPLATE_INDEX" val="20189055"/>
  <p:tag name="KSO_WM_SLIDE_ID" val="custom20189055_10"/>
  <p:tag name="KSO_WM_SLIDE_INDEX" val="10"/>
  <p:tag name="KSO_WM_TEMPLATE_SUBCATEGORY" val="combine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54402C"/>
      </a:dk2>
      <a:lt2>
        <a:srgbClr val="E7E6E6"/>
      </a:lt2>
      <a:accent1>
        <a:srgbClr val="54402C"/>
      </a:accent1>
      <a:accent2>
        <a:srgbClr val="F8E7C6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Arial"/>
        <a:ea typeface="楷体"/>
        <a:cs typeface=""/>
      </a:majorFont>
      <a:minorFont>
        <a:latin typeface="Arial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288</Words>
  <Application>WPS 演示</Application>
  <PresentationFormat>宽屏</PresentationFormat>
  <Paragraphs>19</Paragraphs>
  <Slides>15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Arial</vt:lpstr>
      <vt:lpstr>宋体</vt:lpstr>
      <vt:lpstr>Wingdings</vt:lpstr>
      <vt:lpstr>Calibri</vt:lpstr>
      <vt:lpstr>微软雅黑</vt:lpstr>
      <vt:lpstr>楷体</vt:lpstr>
      <vt:lpstr>Arial Unicode MS</vt:lpstr>
      <vt:lpstr>Office 主题</vt:lpstr>
      <vt:lpstr>踩水啦！</vt:lpstr>
      <vt:lpstr>清明</vt:lpstr>
      <vt:lpstr>PowerPoint 演示文稿</vt:lpstr>
      <vt:lpstr>PowerPoint 演示文稿</vt:lpstr>
      <vt:lpstr>桐花开</vt:lpstr>
      <vt:lpstr>虹始见                        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谢谢欣赏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可乐谷互动英语～王斌</cp:lastModifiedBy>
  <cp:revision>32</cp:revision>
  <dcterms:created xsi:type="dcterms:W3CDTF">2018-04-09T07:25:00Z</dcterms:created>
  <dcterms:modified xsi:type="dcterms:W3CDTF">2019-02-18T08:45:33Z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