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617E"/>
    <a:srgbClr val="975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090545" y="2353945"/>
            <a:ext cx="601154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公交车 公交车</a:t>
            </a:r>
            <a:endParaRPr lang="zh-CN" altLang="en-US" sz="40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轮子一转就唱歌</a:t>
            </a:r>
            <a:endParaRPr lang="zh-CN" altLang="en-US" sz="40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嘀嘀嘀 嘟嘟嘟</a:t>
            </a:r>
            <a:endParaRPr lang="zh-CN" altLang="en-US" sz="40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40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接送客人乐呵呵</a:t>
            </a:r>
            <a:endParaRPr lang="zh-CN" altLang="en-US" sz="40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7900" y="697865"/>
            <a:ext cx="25247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公交车</a:t>
            </a:r>
            <a:endParaRPr lang="zh-CN" altLang="en-US" sz="4800" b="1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2096770" y="2447290"/>
            <a:ext cx="574040" cy="586740"/>
          </a:xfrm>
          <a:prstGeom prst="ellipse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61645" y="765175"/>
            <a:ext cx="4044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zh-CN" sz="4800" b="1">
                <a:solidFill>
                  <a:srgbClr val="975F7E"/>
                </a:solidFill>
                <a:latin typeface="微软雅黑" panose="020B0503020204020204" charset="-122"/>
                <a:ea typeface="微软雅黑" panose="020B0503020204020204" charset="-122"/>
              </a:rPr>
              <a:t>乒乓球大收集</a:t>
            </a:r>
            <a:endParaRPr lang="zh-CN" altLang="zh-CN" sz="4800" b="1">
              <a:solidFill>
                <a:srgbClr val="975F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70810" y="2326005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32+48=</a:t>
            </a:r>
            <a:endParaRPr lang="en-US" altLang="zh-CN" sz="4800" b="1"/>
          </a:p>
        </p:txBody>
      </p:sp>
      <p:sp>
        <p:nvSpPr>
          <p:cNvPr id="10" name="文本框 9"/>
          <p:cNvSpPr txBox="1"/>
          <p:nvPr/>
        </p:nvSpPr>
        <p:spPr>
          <a:xfrm>
            <a:off x="4936490" y="2325370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80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11" name="图片 10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6594475" y="2446655"/>
            <a:ext cx="574040" cy="586740"/>
          </a:xfrm>
          <a:prstGeom prst="ellipse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168515" y="2325370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68+21=</a:t>
            </a:r>
            <a:endParaRPr lang="en-US" altLang="zh-CN" sz="4800" b="1"/>
          </a:p>
        </p:txBody>
      </p:sp>
      <p:sp>
        <p:nvSpPr>
          <p:cNvPr id="13" name="文本框 12"/>
          <p:cNvSpPr txBox="1"/>
          <p:nvPr/>
        </p:nvSpPr>
        <p:spPr>
          <a:xfrm>
            <a:off x="9434195" y="23247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89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14" name="图片 13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2096770" y="3742055"/>
            <a:ext cx="574040" cy="586740"/>
          </a:xfrm>
          <a:prstGeom prst="ellipse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670810" y="3620770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42-36=</a:t>
            </a:r>
            <a:endParaRPr lang="en-US" altLang="zh-CN" sz="4800" b="1"/>
          </a:p>
        </p:txBody>
      </p:sp>
      <p:sp>
        <p:nvSpPr>
          <p:cNvPr id="16" name="文本框 15"/>
          <p:cNvSpPr txBox="1"/>
          <p:nvPr/>
        </p:nvSpPr>
        <p:spPr>
          <a:xfrm>
            <a:off x="4936490" y="36201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6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17" name="图片 16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6594475" y="3742055"/>
            <a:ext cx="574040" cy="586740"/>
          </a:xfrm>
          <a:prstGeom prst="ellipse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7168515" y="3620770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57-28=</a:t>
            </a:r>
            <a:endParaRPr lang="en-US" altLang="zh-CN" sz="4800" b="1"/>
          </a:p>
        </p:txBody>
      </p:sp>
      <p:sp>
        <p:nvSpPr>
          <p:cNvPr id="19" name="文本框 18"/>
          <p:cNvSpPr txBox="1"/>
          <p:nvPr/>
        </p:nvSpPr>
        <p:spPr>
          <a:xfrm>
            <a:off x="9434195" y="36201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29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20" name="图片 19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2096770" y="5033645"/>
            <a:ext cx="574040" cy="586740"/>
          </a:xfrm>
          <a:prstGeom prst="ellipse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2670810" y="4912360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53+27=</a:t>
            </a:r>
            <a:endParaRPr lang="en-US" altLang="zh-CN" sz="4800" b="1"/>
          </a:p>
        </p:txBody>
      </p:sp>
      <p:sp>
        <p:nvSpPr>
          <p:cNvPr id="22" name="文本框 21"/>
          <p:cNvSpPr txBox="1"/>
          <p:nvPr/>
        </p:nvSpPr>
        <p:spPr>
          <a:xfrm>
            <a:off x="4936490" y="491172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80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23" name="图片 22" descr="乒乓球"/>
          <p:cNvPicPr>
            <a:picLocks noChangeAspect="1"/>
          </p:cNvPicPr>
          <p:nvPr/>
        </p:nvPicPr>
        <p:blipFill>
          <a:blip r:embed="rId1">
            <a:clrChange>
              <a:clrFrom>
                <a:srgbClr val="F5C97E">
                  <a:alpha val="100000"/>
                </a:srgbClr>
              </a:clrFrom>
              <a:clrTo>
                <a:srgbClr val="F5C97E">
                  <a:alpha val="100000"/>
                  <a:alpha val="0"/>
                </a:srgbClr>
              </a:clrTo>
            </a:clrChange>
          </a:blip>
          <a:srcRect l="46999" t="28973" r="35958" b="53218"/>
          <a:stretch>
            <a:fillRect/>
          </a:stretch>
        </p:blipFill>
        <p:spPr>
          <a:xfrm>
            <a:off x="6594475" y="5033645"/>
            <a:ext cx="574040" cy="586740"/>
          </a:xfrm>
          <a:prstGeom prst="ellipse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7168515" y="4912360"/>
            <a:ext cx="22656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83-37=</a:t>
            </a:r>
            <a:endParaRPr lang="en-US" altLang="zh-CN" sz="4800" b="1"/>
          </a:p>
        </p:txBody>
      </p:sp>
      <p:sp>
        <p:nvSpPr>
          <p:cNvPr id="25" name="文本框 24"/>
          <p:cNvSpPr txBox="1"/>
          <p:nvPr/>
        </p:nvSpPr>
        <p:spPr>
          <a:xfrm>
            <a:off x="9434195" y="491172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46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6" grpId="0"/>
      <p:bldP spid="18" grpId="0"/>
      <p:bldP spid="19" grpId="0"/>
      <p:bldP spid="21" grpId="0"/>
      <p:bldP spid="22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461645" y="765175"/>
            <a:ext cx="40087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 b="1">
                <a:solidFill>
                  <a:srgbClr val="975F7E"/>
                </a:solidFill>
                <a:latin typeface="微软雅黑" panose="020B0503020204020204" charset="-122"/>
                <a:ea typeface="微软雅黑" panose="020B0503020204020204" charset="-122"/>
              </a:rPr>
              <a:t>小老鼠的奶酪</a:t>
            </a:r>
            <a:endParaRPr lang="zh-CN" altLang="en-US" sz="4800" b="1">
              <a:solidFill>
                <a:srgbClr val="975F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96745" y="2325370"/>
            <a:ext cx="30124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76-65+24=</a:t>
            </a:r>
            <a:endParaRPr lang="en-US" altLang="zh-CN" sz="4800" b="1"/>
          </a:p>
        </p:txBody>
      </p:sp>
      <p:sp>
        <p:nvSpPr>
          <p:cNvPr id="10" name="文本框 9"/>
          <p:cNvSpPr txBox="1"/>
          <p:nvPr/>
        </p:nvSpPr>
        <p:spPr>
          <a:xfrm>
            <a:off x="4909185" y="23247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35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17765" y="2325370"/>
            <a:ext cx="3028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52-13-22=</a:t>
            </a:r>
            <a:endParaRPr lang="en-US" altLang="zh-CN" sz="4800" b="1"/>
          </a:p>
        </p:txBody>
      </p:sp>
      <p:sp>
        <p:nvSpPr>
          <p:cNvPr id="13" name="文本框 12"/>
          <p:cNvSpPr txBox="1"/>
          <p:nvPr/>
        </p:nvSpPr>
        <p:spPr>
          <a:xfrm>
            <a:off x="10546080" y="23247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17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96745" y="3620135"/>
            <a:ext cx="30124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90-43+31=</a:t>
            </a:r>
            <a:endParaRPr lang="en-US" altLang="zh-CN" sz="4800" b="1"/>
          </a:p>
        </p:txBody>
      </p:sp>
      <p:sp>
        <p:nvSpPr>
          <p:cNvPr id="16" name="文本框 15"/>
          <p:cNvSpPr txBox="1"/>
          <p:nvPr/>
        </p:nvSpPr>
        <p:spPr>
          <a:xfrm>
            <a:off x="4909185" y="3619500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78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17765" y="3620770"/>
            <a:ext cx="3028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93-35-23=</a:t>
            </a:r>
            <a:endParaRPr lang="en-US" altLang="zh-CN" sz="4800" b="1"/>
          </a:p>
        </p:txBody>
      </p:sp>
      <p:sp>
        <p:nvSpPr>
          <p:cNvPr id="19" name="文本框 18"/>
          <p:cNvSpPr txBox="1"/>
          <p:nvPr/>
        </p:nvSpPr>
        <p:spPr>
          <a:xfrm>
            <a:off x="10546080" y="362013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35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896745" y="4911725"/>
            <a:ext cx="30124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81-34+52=</a:t>
            </a:r>
            <a:endParaRPr lang="en-US" altLang="zh-CN" sz="4800" b="1"/>
          </a:p>
        </p:txBody>
      </p:sp>
      <p:sp>
        <p:nvSpPr>
          <p:cNvPr id="22" name="文本框 21"/>
          <p:cNvSpPr txBox="1"/>
          <p:nvPr/>
        </p:nvSpPr>
        <p:spPr>
          <a:xfrm>
            <a:off x="4909185" y="4911090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99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517765" y="4912360"/>
            <a:ext cx="3028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4800" b="1"/>
              <a:t>26-19+42=</a:t>
            </a:r>
            <a:endParaRPr lang="en-US" altLang="zh-CN" sz="4800" b="1"/>
          </a:p>
        </p:txBody>
      </p:sp>
      <p:sp>
        <p:nvSpPr>
          <p:cNvPr id="25" name="文本框 24"/>
          <p:cNvSpPr txBox="1"/>
          <p:nvPr/>
        </p:nvSpPr>
        <p:spPr>
          <a:xfrm>
            <a:off x="10546080" y="4911725"/>
            <a:ext cx="95631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</a:rPr>
              <a:t>49</a:t>
            </a:r>
            <a:endParaRPr lang="en-US" altLang="zh-CN" sz="4800" b="1">
              <a:solidFill>
                <a:srgbClr val="FF0000"/>
              </a:solidFill>
            </a:endParaRPr>
          </a:p>
        </p:txBody>
      </p:sp>
      <p:pic>
        <p:nvPicPr>
          <p:cNvPr id="3" name="图片 2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20" y="2164080"/>
            <a:ext cx="1152525" cy="1152525"/>
          </a:xfrm>
          <a:prstGeom prst="rect">
            <a:avLst/>
          </a:prstGeom>
        </p:spPr>
      </p:pic>
      <p:pic>
        <p:nvPicPr>
          <p:cNvPr id="5" name="图片 4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65240" y="2163445"/>
            <a:ext cx="1152525" cy="1152525"/>
          </a:xfrm>
          <a:prstGeom prst="rect">
            <a:avLst/>
          </a:prstGeom>
        </p:spPr>
      </p:pic>
      <p:pic>
        <p:nvPicPr>
          <p:cNvPr id="6" name="图片 5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20" y="3459480"/>
            <a:ext cx="1152525" cy="1152525"/>
          </a:xfrm>
          <a:prstGeom prst="rect">
            <a:avLst/>
          </a:prstGeom>
        </p:spPr>
      </p:pic>
      <p:pic>
        <p:nvPicPr>
          <p:cNvPr id="7" name="图片 6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65240" y="3459480"/>
            <a:ext cx="1152525" cy="1152525"/>
          </a:xfrm>
          <a:prstGeom prst="rect">
            <a:avLst/>
          </a:prstGeom>
        </p:spPr>
      </p:pic>
      <p:pic>
        <p:nvPicPr>
          <p:cNvPr id="26" name="图片 25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4220" y="4749800"/>
            <a:ext cx="1152525" cy="1152525"/>
          </a:xfrm>
          <a:prstGeom prst="rect">
            <a:avLst/>
          </a:prstGeom>
        </p:spPr>
      </p:pic>
      <p:pic>
        <p:nvPicPr>
          <p:cNvPr id="27" name="图片 26" descr="奶酪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65240" y="4751070"/>
            <a:ext cx="1152525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6" grpId="0"/>
      <p:bldP spid="18" grpId="0"/>
      <p:bldP spid="19" grpId="0"/>
      <p:bldP spid="21" grpId="0"/>
      <p:bldP spid="22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WPS 演示</Application>
  <PresentationFormat>宽屏</PresentationFormat>
  <Paragraphs>59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SHUO、先生</cp:lastModifiedBy>
  <cp:revision>10</cp:revision>
  <dcterms:created xsi:type="dcterms:W3CDTF">2018-10-12T03:10:00Z</dcterms:created>
  <dcterms:modified xsi:type="dcterms:W3CDTF">2018-10-31T02:59:53Z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