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3" r:id="rId5"/>
    <p:sldId id="258" r:id="rId6"/>
    <p:sldId id="259" r:id="rId7"/>
    <p:sldId id="261" r:id="rId8"/>
    <p:sldId id="269" r:id="rId9"/>
    <p:sldId id="262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0000"/>
    <a:srgbClr val="6F88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13.png"/><Relationship Id="rId6" Type="http://schemas.openxmlformats.org/officeDocument/2006/relationships/image" Target="../media/image6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529590" y="895350"/>
            <a:ext cx="1113282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>
                <a:solidFill>
                  <a:srgbClr val="6F885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饲养场有</a:t>
            </a:r>
            <a:r>
              <a:rPr lang="en-US" altLang="zh-CN" sz="4000">
                <a:solidFill>
                  <a:srgbClr val="6F885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654</a:t>
            </a:r>
            <a:r>
              <a:rPr lang="zh-CN" altLang="en-US" sz="4000">
                <a:solidFill>
                  <a:srgbClr val="6F885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只白兔子，有</a:t>
            </a:r>
            <a:r>
              <a:rPr lang="en-US" altLang="zh-CN" sz="4000">
                <a:solidFill>
                  <a:srgbClr val="6F885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231</a:t>
            </a:r>
            <a:r>
              <a:rPr lang="zh-CN" altLang="en-US" sz="4000">
                <a:solidFill>
                  <a:srgbClr val="6F885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只兔子。白兔子比黑兔子多多少只</a:t>
            </a:r>
            <a:r>
              <a:rPr lang="zh-CN" altLang="en-US" sz="4000">
                <a:solidFill>
                  <a:srgbClr val="6F885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？</a:t>
            </a:r>
            <a:endParaRPr lang="zh-CN" altLang="en-US" sz="4000">
              <a:solidFill>
                <a:srgbClr val="6F885E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81275" y="3505200"/>
            <a:ext cx="703008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6000" b="1">
                <a:solidFill>
                  <a:srgbClr val="6F885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654-231=</a:t>
            </a:r>
            <a:r>
              <a:rPr lang="zh-CN" altLang="en-US" sz="6000" b="1">
                <a:solidFill>
                  <a:srgbClr val="6F885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？</a:t>
            </a:r>
            <a:endParaRPr lang="zh-CN" altLang="en-US" sz="6000" b="1">
              <a:solidFill>
                <a:srgbClr val="6F885E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681355" y="838835"/>
            <a:ext cx="517969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5400" b="1">
                <a:solidFill>
                  <a:srgbClr val="6F885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654-231=</a:t>
            </a:r>
            <a:r>
              <a:rPr lang="zh-CN" altLang="en-US" sz="5400" b="1">
                <a:solidFill>
                  <a:srgbClr val="6F885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？</a:t>
            </a:r>
            <a:endParaRPr lang="zh-CN" altLang="en-US" sz="5400" b="1">
              <a:solidFill>
                <a:srgbClr val="6F885E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" name="图片 1" descr="C:\Users\Administrator\Desktop\课件用图片\手指图片\50.png50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084070" y="3436620"/>
            <a:ext cx="1142365" cy="1456690"/>
          </a:xfrm>
          <a:prstGeom prst="rect">
            <a:avLst/>
          </a:prstGeom>
        </p:spPr>
      </p:pic>
      <p:pic>
        <p:nvPicPr>
          <p:cNvPr id="4" name="图片 3" descr="C:\Users\Administrator\Desktop\课件用图片\手指图片\4.png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485515" y="3261360"/>
            <a:ext cx="1136015" cy="1758315"/>
          </a:xfrm>
          <a:prstGeom prst="rect">
            <a:avLst/>
          </a:prstGeom>
        </p:spPr>
      </p:pic>
      <p:pic>
        <p:nvPicPr>
          <p:cNvPr id="8" name="图片 7" descr="C:\Users\Administrator\Desktop\课件用图片\手指图片\50.png50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9039860" y="3402330"/>
            <a:ext cx="1158240" cy="1476375"/>
          </a:xfrm>
          <a:prstGeom prst="rect">
            <a:avLst/>
          </a:prstGeom>
        </p:spPr>
      </p:pic>
      <p:pic>
        <p:nvPicPr>
          <p:cNvPr id="9" name="图片 8" descr="C:\Users\Administrator\Desktop\课件用图片\手指图片\4.png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602278" y="3166110"/>
            <a:ext cx="1132205" cy="1727200"/>
          </a:xfrm>
          <a:prstGeom prst="rect">
            <a:avLst/>
          </a:prstGeom>
        </p:spPr>
      </p:pic>
      <p:pic>
        <p:nvPicPr>
          <p:cNvPr id="10" name="图片 9" descr="C:\Users\Administrator\Desktop\课件用图片\大脑\资源 6.png资源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92760" y="3478848"/>
            <a:ext cx="1395730" cy="127127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681355" y="838835"/>
            <a:ext cx="517969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5400" b="1">
                <a:solidFill>
                  <a:srgbClr val="6F885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654-231=</a:t>
            </a:r>
            <a:r>
              <a:rPr lang="en-US" altLang="zh-CN" sz="5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423</a:t>
            </a:r>
            <a:endParaRPr lang="en-US" altLang="zh-CN" sz="5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13" name="图片 12" descr="C:\Users\Administrator\Desktop\课件用图片\手指图片\3.png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0761980" y="3077845"/>
            <a:ext cx="834390" cy="1800860"/>
          </a:xfrm>
          <a:prstGeom prst="rect">
            <a:avLst/>
          </a:prstGeom>
        </p:spPr>
      </p:pic>
      <p:pic>
        <p:nvPicPr>
          <p:cNvPr id="14" name="图片 13" descr="C:\Users\Administrator\Desktop\课件用图片\大脑\资源 6.png资源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474585" y="3529013"/>
            <a:ext cx="1395730" cy="1271270"/>
          </a:xfrm>
          <a:prstGeom prst="rect">
            <a:avLst/>
          </a:prstGeom>
        </p:spPr>
      </p:pic>
      <p:pic>
        <p:nvPicPr>
          <p:cNvPr id="17" name="图片 16" descr="C:\Users\Administrator\Desktop\课件用图片\手指图片\20.png20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9342121" y="3104515"/>
            <a:ext cx="855980" cy="1756410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4866640" y="3242310"/>
            <a:ext cx="2458720" cy="1661160"/>
            <a:chOff x="7788" y="5039"/>
            <a:chExt cx="3872" cy="2616"/>
          </a:xfrm>
        </p:grpSpPr>
        <p:sp>
          <p:nvSpPr>
            <p:cNvPr id="11" name="燕尾形箭头 10"/>
            <p:cNvSpPr/>
            <p:nvPr/>
          </p:nvSpPr>
          <p:spPr>
            <a:xfrm>
              <a:off x="7788" y="5039"/>
              <a:ext cx="3872" cy="2616"/>
            </a:xfrm>
            <a:prstGeom prst="notchedRightArrow">
              <a:avLst>
                <a:gd name="adj1" fmla="val 56422"/>
                <a:gd name="adj2" fmla="val 6911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7904" y="5693"/>
              <a:ext cx="3756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4800" b="1">
                  <a:solidFill>
                    <a:schemeClr val="bg1"/>
                  </a:solidFill>
                </a:rPr>
                <a:t>-231</a:t>
              </a:r>
              <a:endParaRPr lang="en-US" altLang="zh-CN" sz="4800" b="1">
                <a:solidFill>
                  <a:schemeClr val="bg1"/>
                </a:solidFill>
              </a:endParaRPr>
            </a:p>
          </p:txBody>
        </p:sp>
      </p:grpSp>
      <p:pic>
        <p:nvPicPr>
          <p:cNvPr id="5" name="图片 4" descr="C:\Users\Administrator\Desktop\课件用图片\大脑\资源 4.png资源 4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7474585" y="3589338"/>
            <a:ext cx="1395730" cy="12712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文本框 11"/>
          <p:cNvSpPr txBox="1"/>
          <p:nvPr/>
        </p:nvSpPr>
        <p:spPr>
          <a:xfrm>
            <a:off x="681355" y="838835"/>
            <a:ext cx="517969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5400" b="1">
                <a:solidFill>
                  <a:srgbClr val="6F885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654-231=</a:t>
            </a:r>
            <a:r>
              <a:rPr lang="en-US" altLang="zh-CN" sz="5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423</a:t>
            </a:r>
            <a:endParaRPr lang="en-US" altLang="zh-CN" sz="5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29810" y="2060575"/>
            <a:ext cx="103124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0" b="1">
                <a:latin typeface="微软雅黑" panose="020B0503020204020204" charset="-122"/>
                <a:ea typeface="微软雅黑" panose="020B0503020204020204" charset="-122"/>
              </a:rPr>
              <a:t>5</a:t>
            </a:r>
            <a:endParaRPr lang="en-US" altLang="zh-CN" sz="8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861050" y="2060575"/>
            <a:ext cx="103124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0" b="1">
                <a:latin typeface="微软雅黑" panose="020B0503020204020204" charset="-122"/>
                <a:ea typeface="微软雅黑" panose="020B0503020204020204" charset="-122"/>
              </a:rPr>
              <a:t>4</a:t>
            </a:r>
            <a:endParaRPr lang="en-US" altLang="zh-CN" sz="8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798570" y="2060575"/>
            <a:ext cx="103124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0" b="1">
                <a:latin typeface="微软雅黑" panose="020B0503020204020204" charset="-122"/>
                <a:ea typeface="微软雅黑" panose="020B0503020204020204" charset="-122"/>
              </a:rPr>
              <a:t>6</a:t>
            </a:r>
            <a:endParaRPr lang="en-US" altLang="zh-CN" sz="8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861050" y="3382645"/>
            <a:ext cx="103124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0" b="1">
                <a:latin typeface="微软雅黑" panose="020B0503020204020204" charset="-122"/>
                <a:ea typeface="微软雅黑" panose="020B0503020204020204" charset="-122"/>
              </a:rPr>
              <a:t>1</a:t>
            </a:r>
            <a:endParaRPr lang="en-US" altLang="zh-CN" sz="8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829810" y="4823460"/>
            <a:ext cx="103124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endParaRPr lang="en-US" altLang="zh-CN" sz="8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861050" y="4823460"/>
            <a:ext cx="103124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endParaRPr lang="en-US" altLang="zh-CN" sz="8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798570" y="4823460"/>
            <a:ext cx="103124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4</a:t>
            </a:r>
            <a:endParaRPr lang="en-US" altLang="zh-CN" sz="8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767330" y="3382645"/>
            <a:ext cx="103124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0" b="1">
                <a:latin typeface="微软雅黑" panose="020B0503020204020204" charset="-122"/>
                <a:ea typeface="微软雅黑" panose="020B0503020204020204" charset="-122"/>
              </a:rPr>
              <a:t>-</a:t>
            </a:r>
            <a:endParaRPr lang="en-US" altLang="zh-CN" sz="8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2745105" y="4725035"/>
            <a:ext cx="4068445" cy="1143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4829810" y="3382645"/>
            <a:ext cx="103124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0" b="1">
                <a:latin typeface="微软雅黑" panose="020B0503020204020204" charset="-122"/>
                <a:ea typeface="微软雅黑" panose="020B0503020204020204" charset="-122"/>
              </a:rPr>
              <a:t>3</a:t>
            </a:r>
            <a:endParaRPr lang="en-US" altLang="zh-CN" sz="8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798570" y="3382645"/>
            <a:ext cx="103124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0" b="1">
                <a:latin typeface="微软雅黑" panose="020B0503020204020204" charset="-122"/>
                <a:ea typeface="微软雅黑" panose="020B0503020204020204" charset="-122"/>
              </a:rPr>
              <a:t>2</a:t>
            </a:r>
            <a:endParaRPr lang="en-US" altLang="zh-CN" sz="8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  <p:bldP spid="13" grpId="0"/>
      <p:bldP spid="10" grpId="0"/>
      <p:bldP spid="9" grpId="0"/>
      <p:bldP spid="11" grpId="0"/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772795" y="781050"/>
            <a:ext cx="233426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5400" b="1">
                <a:solidFill>
                  <a:srgbClr val="6F885E"/>
                </a:solidFill>
                <a:latin typeface="微软雅黑" panose="020B0503020204020204" charset="-122"/>
                <a:ea typeface="微软雅黑" panose="020B0503020204020204" charset="-122"/>
              </a:rPr>
              <a:t>练一练</a:t>
            </a:r>
            <a:endParaRPr lang="zh-CN" altLang="en-US" sz="5400" b="1">
              <a:solidFill>
                <a:srgbClr val="6F885E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728470" y="2388870"/>
            <a:ext cx="269367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4800" b="1"/>
              <a:t>439-125=</a:t>
            </a:r>
            <a:endParaRPr lang="en-US" altLang="zh-CN" sz="4800" b="1"/>
          </a:p>
        </p:txBody>
      </p:sp>
      <p:sp>
        <p:nvSpPr>
          <p:cNvPr id="4" name="文本框 3"/>
          <p:cNvSpPr txBox="1"/>
          <p:nvPr/>
        </p:nvSpPr>
        <p:spPr>
          <a:xfrm>
            <a:off x="4422140" y="2388870"/>
            <a:ext cx="125984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800" b="1">
                <a:solidFill>
                  <a:srgbClr val="FF0000"/>
                </a:solidFill>
              </a:rPr>
              <a:t>314</a:t>
            </a:r>
            <a:endParaRPr lang="en-US" altLang="zh-CN" sz="4800" b="1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549390" y="2388870"/>
            <a:ext cx="269367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4800" b="1"/>
              <a:t>578-345=</a:t>
            </a:r>
            <a:endParaRPr lang="en-US" altLang="zh-CN" sz="4800" b="1"/>
          </a:p>
        </p:txBody>
      </p:sp>
      <p:sp>
        <p:nvSpPr>
          <p:cNvPr id="6" name="文本框 5"/>
          <p:cNvSpPr txBox="1"/>
          <p:nvPr/>
        </p:nvSpPr>
        <p:spPr>
          <a:xfrm>
            <a:off x="9243060" y="2388870"/>
            <a:ext cx="125984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800" b="1">
                <a:solidFill>
                  <a:srgbClr val="FF0000"/>
                </a:solidFill>
              </a:rPr>
              <a:t>233</a:t>
            </a:r>
            <a:endParaRPr lang="en-US" altLang="zh-CN" sz="4800" b="1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28470" y="3613150"/>
            <a:ext cx="269367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4800" b="1"/>
              <a:t>479-366=</a:t>
            </a:r>
            <a:endParaRPr lang="en-US" altLang="zh-CN" sz="4800" b="1"/>
          </a:p>
        </p:txBody>
      </p:sp>
      <p:sp>
        <p:nvSpPr>
          <p:cNvPr id="8" name="文本框 7"/>
          <p:cNvSpPr txBox="1"/>
          <p:nvPr/>
        </p:nvSpPr>
        <p:spPr>
          <a:xfrm>
            <a:off x="4422140" y="3613150"/>
            <a:ext cx="125984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800" b="1">
                <a:solidFill>
                  <a:srgbClr val="FF0000"/>
                </a:solidFill>
              </a:rPr>
              <a:t>113</a:t>
            </a:r>
            <a:endParaRPr lang="en-US" altLang="zh-CN" sz="4800" b="1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549390" y="3613150"/>
            <a:ext cx="269367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4800" b="1"/>
              <a:t>456-253=</a:t>
            </a:r>
            <a:endParaRPr lang="en-US" altLang="zh-CN" sz="4800" b="1"/>
          </a:p>
        </p:txBody>
      </p:sp>
      <p:sp>
        <p:nvSpPr>
          <p:cNvPr id="10" name="文本框 9"/>
          <p:cNvSpPr txBox="1"/>
          <p:nvPr/>
        </p:nvSpPr>
        <p:spPr>
          <a:xfrm>
            <a:off x="9243060" y="3613150"/>
            <a:ext cx="125984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800" b="1">
                <a:solidFill>
                  <a:srgbClr val="FF0000"/>
                </a:solidFill>
              </a:rPr>
              <a:t>203</a:t>
            </a:r>
            <a:endParaRPr lang="en-US" altLang="zh-CN" sz="4800" b="1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728470" y="4862830"/>
            <a:ext cx="269367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4800" b="1"/>
              <a:t>596-274=</a:t>
            </a:r>
            <a:endParaRPr lang="en-US" altLang="zh-CN" sz="4800" b="1"/>
          </a:p>
        </p:txBody>
      </p:sp>
      <p:sp>
        <p:nvSpPr>
          <p:cNvPr id="12" name="文本框 11"/>
          <p:cNvSpPr txBox="1"/>
          <p:nvPr/>
        </p:nvSpPr>
        <p:spPr>
          <a:xfrm>
            <a:off x="4422140" y="4862830"/>
            <a:ext cx="125984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800" b="1">
                <a:solidFill>
                  <a:srgbClr val="FF0000"/>
                </a:solidFill>
              </a:rPr>
              <a:t>322</a:t>
            </a:r>
            <a:endParaRPr lang="en-US" altLang="zh-CN" sz="4800" b="1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549390" y="4862830"/>
            <a:ext cx="269367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4800" b="1"/>
              <a:t>258-136=</a:t>
            </a:r>
            <a:endParaRPr lang="en-US" altLang="zh-CN" sz="4800" b="1"/>
          </a:p>
        </p:txBody>
      </p:sp>
      <p:sp>
        <p:nvSpPr>
          <p:cNvPr id="14" name="文本框 13"/>
          <p:cNvSpPr txBox="1"/>
          <p:nvPr/>
        </p:nvSpPr>
        <p:spPr>
          <a:xfrm>
            <a:off x="9243060" y="4862830"/>
            <a:ext cx="125984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800" b="1">
                <a:solidFill>
                  <a:srgbClr val="FF0000"/>
                </a:solidFill>
              </a:rPr>
              <a:t>122</a:t>
            </a:r>
            <a:endParaRPr lang="en-US" altLang="zh-CN" sz="4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06400" y="876300"/>
            <a:ext cx="1137983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>
                <a:solidFill>
                  <a:srgbClr val="6F885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爸爸有</a:t>
            </a:r>
            <a:r>
              <a:rPr lang="en-US" altLang="zh-CN" sz="4000">
                <a:solidFill>
                  <a:srgbClr val="6F885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342</a:t>
            </a:r>
            <a:r>
              <a:rPr lang="zh-CN" altLang="en-US" sz="4000">
                <a:solidFill>
                  <a:srgbClr val="6F885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颗水晶球，送出去</a:t>
            </a:r>
            <a:r>
              <a:rPr lang="en-US" altLang="zh-CN" sz="4000">
                <a:solidFill>
                  <a:srgbClr val="6F885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114</a:t>
            </a:r>
            <a:r>
              <a:rPr lang="zh-CN" altLang="en-US" sz="4000">
                <a:solidFill>
                  <a:srgbClr val="6F885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颗。请问爸爸现在还剩下多少颗水晶球</a:t>
            </a:r>
            <a:r>
              <a:rPr lang="zh-CN" altLang="en-US" sz="4000">
                <a:solidFill>
                  <a:srgbClr val="6F885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？</a:t>
            </a:r>
            <a:endParaRPr lang="zh-CN" altLang="en-US" sz="4000">
              <a:solidFill>
                <a:srgbClr val="6F885E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81275" y="3505200"/>
            <a:ext cx="703008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6000" b="1">
                <a:solidFill>
                  <a:srgbClr val="6F885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342-114=</a:t>
            </a:r>
            <a:r>
              <a:rPr lang="zh-CN" altLang="en-US" sz="6000" b="1">
                <a:solidFill>
                  <a:srgbClr val="6F885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？</a:t>
            </a:r>
            <a:endParaRPr lang="zh-CN" altLang="en-US" sz="6000" b="1">
              <a:solidFill>
                <a:srgbClr val="6F885E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737870" y="1027430"/>
            <a:ext cx="517969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5400" b="1">
                <a:solidFill>
                  <a:srgbClr val="6F885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342-114=</a:t>
            </a:r>
            <a:r>
              <a:rPr lang="zh-CN" altLang="en-US" sz="5400" b="1">
                <a:solidFill>
                  <a:srgbClr val="6F885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？</a:t>
            </a:r>
            <a:endParaRPr lang="zh-CN" altLang="en-US" sz="5400" b="1">
              <a:solidFill>
                <a:srgbClr val="6F885E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37870" y="1027430"/>
            <a:ext cx="517969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5400" b="1">
                <a:solidFill>
                  <a:srgbClr val="6F885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342-114=</a:t>
            </a:r>
            <a:r>
              <a:rPr lang="en-US" altLang="zh-CN" sz="5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228</a:t>
            </a:r>
            <a:endParaRPr lang="en-US" altLang="zh-CN" sz="5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11" name="图片 10" descr="C:\Users\Administrator\Desktop\课件用图片\手指图片\40.png40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681480" y="2830830"/>
            <a:ext cx="1289050" cy="2099310"/>
          </a:xfrm>
          <a:prstGeom prst="rect">
            <a:avLst/>
          </a:prstGeom>
        </p:spPr>
      </p:pic>
      <p:pic>
        <p:nvPicPr>
          <p:cNvPr id="13" name="图片 12" descr="C:\Users\Administrator\Desktop\课件用图片\手指图片\2.png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183890" y="2830830"/>
            <a:ext cx="1017905" cy="2098675"/>
          </a:xfrm>
          <a:prstGeom prst="rect">
            <a:avLst/>
          </a:prstGeom>
        </p:spPr>
      </p:pic>
      <p:pic>
        <p:nvPicPr>
          <p:cNvPr id="17" name="图片 16" descr="C:\Users\Administrator\Desktop\课件用图片\手指图片\40.png40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8841105" y="2739390"/>
            <a:ext cx="1289050" cy="2121535"/>
          </a:xfrm>
          <a:prstGeom prst="rect">
            <a:avLst/>
          </a:prstGeom>
        </p:spPr>
      </p:pic>
      <p:pic>
        <p:nvPicPr>
          <p:cNvPr id="18" name="图片 17" descr="C:\Users\Administrator\Desktop\课件用图片\手指图片\2.png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414635" y="2739390"/>
            <a:ext cx="1054735" cy="2170430"/>
          </a:xfrm>
          <a:prstGeom prst="rect">
            <a:avLst/>
          </a:prstGeom>
        </p:spPr>
      </p:pic>
      <p:pic>
        <p:nvPicPr>
          <p:cNvPr id="19" name="图片 18" descr="C:\Users\Administrator\Desktop\课件用图片\大脑\资源 3.png资源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33668" y="3438526"/>
            <a:ext cx="1395095" cy="1270635"/>
          </a:xfrm>
          <a:prstGeom prst="rect">
            <a:avLst/>
          </a:prstGeom>
        </p:spPr>
      </p:pic>
      <p:pic>
        <p:nvPicPr>
          <p:cNvPr id="20" name="图片 19" descr="C:\Users\Administrator\Desktop\课件用图片\手指图片\8.png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0270490" y="2739390"/>
            <a:ext cx="1692910" cy="2190750"/>
          </a:xfrm>
          <a:prstGeom prst="rect">
            <a:avLst/>
          </a:prstGeom>
        </p:spPr>
      </p:pic>
      <p:pic>
        <p:nvPicPr>
          <p:cNvPr id="21" name="图片 20" descr="C:\Users\Administrator\Desktop\课件用图片\大脑\资源 3.png资源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208203" y="3425191"/>
            <a:ext cx="1395095" cy="1270635"/>
          </a:xfrm>
          <a:prstGeom prst="rect">
            <a:avLst/>
          </a:prstGeom>
        </p:spPr>
      </p:pic>
      <p:pic>
        <p:nvPicPr>
          <p:cNvPr id="22" name="图片 21" descr="C:\Users\Administrator\Desktop\课件用图片\手指图片\30.png30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8997950" y="2739390"/>
            <a:ext cx="974725" cy="2121535"/>
          </a:xfrm>
          <a:prstGeom prst="rect">
            <a:avLst/>
          </a:prstGeom>
        </p:spPr>
      </p:pic>
      <p:pic>
        <p:nvPicPr>
          <p:cNvPr id="8" name="图片 7" descr="C:\Users\Administrator\Desktop\课件用图片\手指图片\20.png20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8954135" y="2739390"/>
            <a:ext cx="1018540" cy="2170430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4495800" y="3260725"/>
            <a:ext cx="2458720" cy="1661160"/>
            <a:chOff x="7788" y="5039"/>
            <a:chExt cx="3872" cy="2616"/>
          </a:xfrm>
        </p:grpSpPr>
        <p:sp>
          <p:nvSpPr>
            <p:cNvPr id="2" name="燕尾形箭头 1"/>
            <p:cNvSpPr/>
            <p:nvPr/>
          </p:nvSpPr>
          <p:spPr>
            <a:xfrm>
              <a:off x="7788" y="5039"/>
              <a:ext cx="3872" cy="2616"/>
            </a:xfrm>
            <a:prstGeom prst="notchedRightArrow">
              <a:avLst>
                <a:gd name="adj1" fmla="val 56422"/>
                <a:gd name="adj2" fmla="val 6911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8100" y="5693"/>
              <a:ext cx="3560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4800" b="1">
                  <a:solidFill>
                    <a:schemeClr val="bg1"/>
                  </a:solidFill>
                </a:rPr>
                <a:t>-114</a:t>
              </a:r>
              <a:endParaRPr lang="en-US" altLang="zh-CN" sz="4800" b="1">
                <a:solidFill>
                  <a:schemeClr val="bg1"/>
                </a:solidFill>
              </a:endParaRPr>
            </a:p>
          </p:txBody>
        </p:sp>
      </p:grpSp>
      <p:pic>
        <p:nvPicPr>
          <p:cNvPr id="4" name="图片 3" descr="C:\Users\Administrator\Desktop\课件用图片\大脑\资源 2.png资源 2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7208203" y="3394711"/>
            <a:ext cx="1395095" cy="1270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文本框 11"/>
          <p:cNvSpPr txBox="1"/>
          <p:nvPr/>
        </p:nvSpPr>
        <p:spPr>
          <a:xfrm>
            <a:off x="681355" y="838835"/>
            <a:ext cx="517969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5400" b="1">
                <a:solidFill>
                  <a:srgbClr val="6F885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342-114=</a:t>
            </a:r>
            <a:r>
              <a:rPr lang="en-US" altLang="zh-CN" sz="5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228</a:t>
            </a:r>
            <a:endParaRPr lang="en-US" altLang="zh-CN" sz="5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29810" y="2060575"/>
            <a:ext cx="103124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0" b="1">
                <a:latin typeface="微软雅黑" panose="020B0503020204020204" charset="-122"/>
                <a:ea typeface="微软雅黑" panose="020B0503020204020204" charset="-122"/>
              </a:rPr>
              <a:t>4</a:t>
            </a:r>
            <a:endParaRPr lang="en-US" altLang="zh-CN" sz="8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861050" y="2060575"/>
            <a:ext cx="103124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0" b="1">
                <a:latin typeface="微软雅黑" panose="020B0503020204020204" charset="-122"/>
                <a:ea typeface="微软雅黑" panose="020B0503020204020204" charset="-122"/>
              </a:rPr>
              <a:t>2</a:t>
            </a:r>
            <a:endParaRPr lang="en-US" altLang="zh-CN" sz="8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798570" y="2060575"/>
            <a:ext cx="103124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0" b="1">
                <a:latin typeface="微软雅黑" panose="020B0503020204020204" charset="-122"/>
                <a:ea typeface="微软雅黑" panose="020B0503020204020204" charset="-122"/>
              </a:rPr>
              <a:t>3</a:t>
            </a:r>
            <a:endParaRPr lang="en-US" altLang="zh-CN" sz="8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861050" y="3382645"/>
            <a:ext cx="103124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0" b="1">
                <a:latin typeface="微软雅黑" panose="020B0503020204020204" charset="-122"/>
                <a:ea typeface="微软雅黑" panose="020B0503020204020204" charset="-122"/>
              </a:rPr>
              <a:t>4</a:t>
            </a:r>
            <a:endParaRPr lang="en-US" altLang="zh-CN" sz="8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829810" y="4823460"/>
            <a:ext cx="103124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endParaRPr lang="en-US" altLang="zh-CN" sz="8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861050" y="4823460"/>
            <a:ext cx="103124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8</a:t>
            </a:r>
            <a:endParaRPr lang="en-US" altLang="zh-CN" sz="8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798570" y="4823460"/>
            <a:ext cx="103124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endParaRPr lang="en-US" altLang="zh-CN" sz="8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767330" y="3382645"/>
            <a:ext cx="103124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0" b="1">
                <a:latin typeface="微软雅黑" panose="020B0503020204020204" charset="-122"/>
                <a:ea typeface="微软雅黑" panose="020B0503020204020204" charset="-122"/>
              </a:rPr>
              <a:t>-</a:t>
            </a:r>
            <a:endParaRPr lang="en-US" altLang="zh-CN" sz="8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2745105" y="4725035"/>
            <a:ext cx="4068445" cy="1143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4829810" y="3382645"/>
            <a:ext cx="103124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0" b="1">
                <a:latin typeface="微软雅黑" panose="020B0503020204020204" charset="-122"/>
                <a:ea typeface="微软雅黑" panose="020B0503020204020204" charset="-122"/>
              </a:rPr>
              <a:t>1</a:t>
            </a:r>
            <a:endParaRPr lang="en-US" altLang="zh-CN" sz="8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798570" y="3382645"/>
            <a:ext cx="103124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0" b="1">
                <a:latin typeface="微软雅黑" panose="020B0503020204020204" charset="-122"/>
                <a:ea typeface="微软雅黑" panose="020B0503020204020204" charset="-122"/>
              </a:rPr>
              <a:t>1</a:t>
            </a:r>
            <a:endParaRPr lang="en-US" altLang="zh-CN" sz="8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  <p:bldP spid="13" grpId="0"/>
      <p:bldP spid="10" grpId="0"/>
      <p:bldP spid="9" grpId="0"/>
      <p:bldP spid="11" grpId="0"/>
      <p:bldP spid="2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772795" y="781050"/>
            <a:ext cx="233426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5400" b="1">
                <a:solidFill>
                  <a:srgbClr val="6F885E"/>
                </a:solidFill>
                <a:latin typeface="微软雅黑" panose="020B0503020204020204" charset="-122"/>
                <a:ea typeface="微软雅黑" panose="020B0503020204020204" charset="-122"/>
              </a:rPr>
              <a:t>练一练</a:t>
            </a:r>
            <a:endParaRPr lang="zh-CN" altLang="en-US" sz="5400" b="1">
              <a:solidFill>
                <a:srgbClr val="6F885E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35990" y="2388870"/>
            <a:ext cx="360807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4400" b="1"/>
              <a:t>643-219-111=</a:t>
            </a:r>
            <a:endParaRPr lang="en-US" altLang="zh-CN" sz="4400" b="1"/>
          </a:p>
        </p:txBody>
      </p:sp>
      <p:sp>
        <p:nvSpPr>
          <p:cNvPr id="4" name="文本框 3"/>
          <p:cNvSpPr txBox="1"/>
          <p:nvPr/>
        </p:nvSpPr>
        <p:spPr>
          <a:xfrm>
            <a:off x="4544060" y="2388870"/>
            <a:ext cx="125984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400" b="1">
                <a:solidFill>
                  <a:srgbClr val="FF0000"/>
                </a:solidFill>
              </a:rPr>
              <a:t>313</a:t>
            </a:r>
            <a:endParaRPr lang="en-US" altLang="zh-CN" sz="4400" b="1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203315" y="2388870"/>
            <a:ext cx="360870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4400" b="1"/>
              <a:t>387-138-124=</a:t>
            </a:r>
            <a:endParaRPr lang="en-US" altLang="zh-CN" sz="4400" b="1"/>
          </a:p>
        </p:txBody>
      </p:sp>
      <p:sp>
        <p:nvSpPr>
          <p:cNvPr id="6" name="文本框 5"/>
          <p:cNvSpPr txBox="1"/>
          <p:nvPr/>
        </p:nvSpPr>
        <p:spPr>
          <a:xfrm>
            <a:off x="9812020" y="2388870"/>
            <a:ext cx="125984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400" b="1">
                <a:solidFill>
                  <a:srgbClr val="FF0000"/>
                </a:solidFill>
              </a:rPr>
              <a:t>125</a:t>
            </a:r>
            <a:endParaRPr lang="en-US" altLang="zh-CN" sz="4400" b="1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35990" y="3613150"/>
            <a:ext cx="360807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4400" b="1"/>
              <a:t>475-246-134=</a:t>
            </a:r>
            <a:endParaRPr lang="en-US" altLang="zh-CN" sz="4400" b="1"/>
          </a:p>
        </p:txBody>
      </p:sp>
      <p:sp>
        <p:nvSpPr>
          <p:cNvPr id="8" name="文本框 7"/>
          <p:cNvSpPr txBox="1"/>
          <p:nvPr/>
        </p:nvSpPr>
        <p:spPr>
          <a:xfrm>
            <a:off x="4544060" y="3613150"/>
            <a:ext cx="125984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400" b="1">
                <a:solidFill>
                  <a:srgbClr val="FF0000"/>
                </a:solidFill>
              </a:rPr>
              <a:t>95</a:t>
            </a:r>
            <a:endParaRPr lang="en-US" altLang="zh-CN" sz="4400" b="1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203315" y="3613150"/>
            <a:ext cx="360870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4400" b="1"/>
              <a:t>784-258-234=</a:t>
            </a:r>
            <a:endParaRPr lang="en-US" altLang="zh-CN" sz="4400" b="1"/>
          </a:p>
        </p:txBody>
      </p:sp>
      <p:sp>
        <p:nvSpPr>
          <p:cNvPr id="10" name="文本框 9"/>
          <p:cNvSpPr txBox="1"/>
          <p:nvPr/>
        </p:nvSpPr>
        <p:spPr>
          <a:xfrm>
            <a:off x="9812020" y="3613150"/>
            <a:ext cx="125984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400" b="1">
                <a:solidFill>
                  <a:srgbClr val="FF0000"/>
                </a:solidFill>
              </a:rPr>
              <a:t>292</a:t>
            </a:r>
            <a:endParaRPr lang="en-US" altLang="zh-CN" sz="4400" b="1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35990" y="4862830"/>
            <a:ext cx="360807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4400" b="1"/>
              <a:t>564-138-237=</a:t>
            </a:r>
            <a:endParaRPr lang="en-US" altLang="zh-CN" sz="4400" b="1"/>
          </a:p>
        </p:txBody>
      </p:sp>
      <p:sp>
        <p:nvSpPr>
          <p:cNvPr id="12" name="文本框 11"/>
          <p:cNvSpPr txBox="1"/>
          <p:nvPr/>
        </p:nvSpPr>
        <p:spPr>
          <a:xfrm>
            <a:off x="4544060" y="4862830"/>
            <a:ext cx="125984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400" b="1">
                <a:solidFill>
                  <a:srgbClr val="FF0000"/>
                </a:solidFill>
              </a:rPr>
              <a:t>189</a:t>
            </a:r>
            <a:endParaRPr lang="en-US" altLang="zh-CN" sz="4400" b="1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203315" y="4862830"/>
            <a:ext cx="360870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4400" b="1"/>
              <a:t>683-154-123=</a:t>
            </a:r>
            <a:endParaRPr lang="en-US" altLang="zh-CN" sz="4400" b="1"/>
          </a:p>
        </p:txBody>
      </p:sp>
      <p:sp>
        <p:nvSpPr>
          <p:cNvPr id="14" name="文本框 13"/>
          <p:cNvSpPr txBox="1"/>
          <p:nvPr/>
        </p:nvSpPr>
        <p:spPr>
          <a:xfrm>
            <a:off x="9812020" y="4862830"/>
            <a:ext cx="125984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400" b="1">
                <a:solidFill>
                  <a:srgbClr val="FF0000"/>
                </a:solidFill>
              </a:rPr>
              <a:t>406</a:t>
            </a:r>
            <a:endParaRPr lang="en-US" altLang="zh-CN" sz="4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336</Words>
  <Application>WPS 演示</Application>
  <PresentationFormat>宽屏</PresentationFormat>
  <Paragraphs>116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宋体</vt:lpstr>
      <vt:lpstr>Wingdings</vt:lpstr>
      <vt:lpstr>微软雅黑</vt:lpstr>
      <vt:lpstr>Arial Unicode MS</vt:lpstr>
      <vt:lpstr>Calibri Light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SHUO、先生</cp:lastModifiedBy>
  <cp:revision>15</cp:revision>
  <dcterms:created xsi:type="dcterms:W3CDTF">2018-10-12T03:10:00Z</dcterms:created>
  <dcterms:modified xsi:type="dcterms:W3CDTF">2018-10-28T09:52:26Z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2052-10.1.0.7521</vt:lpwstr>
  </property>
</Properties>
</file>