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59" r:id="rId6"/>
    <p:sldId id="262" r:id="rId7"/>
    <p:sldId id="263" r:id="rId8"/>
    <p:sldId id="264" r:id="rId9"/>
    <p:sldId id="267" r:id="rId10"/>
    <p:sldId id="265" r:id="rId11"/>
    <p:sldId id="268" r:id="rId12"/>
    <p:sldId id="269" r:id="rId13"/>
    <p:sldId id="266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6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4060" y="896620"/>
            <a:ext cx="2952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800" b="1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</a:rPr>
              <a:t>美丽的花</a:t>
            </a:r>
            <a:endParaRPr lang="zh-CN" altLang="zh-CN" sz="4800" b="1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3425" y="2517775"/>
            <a:ext cx="56457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美丽的花 美丽的叶</a:t>
            </a:r>
            <a:endParaRPr lang="zh-CN" altLang="en-US" sz="4000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飞来美丽的小蝴蝶</a:t>
            </a:r>
            <a:endParaRPr lang="zh-CN" altLang="en-US" sz="4000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左飞飞 右飞飞</a:t>
            </a:r>
            <a:endParaRPr lang="zh-CN" altLang="en-US" sz="4000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落到花丛歇一歇</a:t>
            </a:r>
            <a:endParaRPr lang="zh-CN" altLang="en-US" sz="4000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031490" y="2198370"/>
            <a:ext cx="11355705" cy="2461260"/>
            <a:chOff x="-116" y="3462"/>
            <a:chExt cx="17883" cy="3876"/>
          </a:xfrm>
        </p:grpSpPr>
        <p:pic>
          <p:nvPicPr>
            <p:cNvPr id="2" name="图片 1" descr="C:\Users\Administrator\Desktop\课件用图片\小火车\3绿4.png3绿4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-116" y="3462"/>
              <a:ext cx="17883" cy="387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111" y="4873"/>
              <a:ext cx="312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</a:rPr>
                <a:t>45</a:t>
              </a:r>
              <a:endParaRPr lang="en-US" altLang="zh-CN" sz="4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13" y="4873"/>
              <a:ext cx="312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</a:rPr>
                <a:t>+275</a:t>
              </a:r>
              <a:endParaRPr lang="en-US" altLang="zh-CN" sz="4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32" y="4873"/>
              <a:ext cx="312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</a:rPr>
                <a:t>+16</a:t>
              </a:r>
              <a:endParaRPr lang="en-US" altLang="zh-CN" sz="4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422" y="4873"/>
              <a:ext cx="3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=336</a:t>
              </a:r>
              <a:endPara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037840" y="2198370"/>
            <a:ext cx="11343005" cy="2461260"/>
            <a:chOff x="-106" y="3462"/>
            <a:chExt cx="17863" cy="3876"/>
          </a:xfrm>
        </p:grpSpPr>
        <p:pic>
          <p:nvPicPr>
            <p:cNvPr id="2" name="图片 1" descr="C:\Users\Administrator\Desktop\课件用图片\小火车\3红1.png3红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-106" y="3462"/>
              <a:ext cx="17863" cy="387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111" y="4873"/>
              <a:ext cx="312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</a:rPr>
                <a:t>34</a:t>
              </a:r>
              <a:endParaRPr lang="en-US" altLang="zh-CN" sz="4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13" y="4873"/>
              <a:ext cx="312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</a:rPr>
                <a:t>+78</a:t>
              </a:r>
              <a:endParaRPr lang="en-US" altLang="zh-CN" sz="4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32" y="4873"/>
              <a:ext cx="312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</a:rPr>
                <a:t>+65</a:t>
              </a:r>
              <a:endParaRPr lang="en-US" altLang="zh-CN" sz="4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422" y="4873"/>
              <a:ext cx="3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=177</a:t>
              </a:r>
              <a:endPara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3191510" y="2458720"/>
            <a:ext cx="10709910" cy="1940560"/>
            <a:chOff x="5026" y="3872"/>
            <a:chExt cx="16866" cy="3056"/>
          </a:xfrm>
        </p:grpSpPr>
        <p:pic>
          <p:nvPicPr>
            <p:cNvPr id="2" name="图片 1" descr="黄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26" y="3872"/>
              <a:ext cx="16866" cy="305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663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58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401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+79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132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+36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863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+14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588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=187</a:t>
              </a:r>
              <a:endPara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99948 -0.00277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3199765" y="2458720"/>
            <a:ext cx="10693400" cy="1940560"/>
            <a:chOff x="5039" y="3872"/>
            <a:chExt cx="16840" cy="3056"/>
          </a:xfrm>
        </p:grpSpPr>
        <p:pic>
          <p:nvPicPr>
            <p:cNvPr id="2" name="图片 1" descr="C:\Users\Administrator\Desktop\课件用图片\小火车\蓝3.png蓝3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5039" y="3872"/>
              <a:ext cx="16840" cy="305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663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123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401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+65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132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+12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863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+56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588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=256</a:t>
              </a:r>
              <a:endPara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99948 -0.00277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3199765" y="2458720"/>
            <a:ext cx="10693400" cy="1940560"/>
            <a:chOff x="5039" y="3872"/>
            <a:chExt cx="16840" cy="3056"/>
          </a:xfrm>
        </p:grpSpPr>
        <p:pic>
          <p:nvPicPr>
            <p:cNvPr id="2" name="图片 1" descr="C:\Users\Administrator\Desktop\课件用图片\小火车\绿4.png绿4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5039" y="3872"/>
              <a:ext cx="16840" cy="305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663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23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401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+56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132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+165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863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+27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588" y="5061"/>
              <a:ext cx="1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=271</a:t>
              </a:r>
              <a:endPara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99948 -0.00277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46455" y="664210"/>
            <a:ext cx="3985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8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</a:rPr>
              <a:t>小蝌蚪找妈妈</a:t>
            </a:r>
            <a:endParaRPr lang="zh-CN" sz="4800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2835" y="2273935"/>
            <a:ext cx="1825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/>
              <a:t>45+78</a:t>
            </a:r>
            <a:endParaRPr lang="en-US" altLang="zh-CN" sz="4800" b="1"/>
          </a:p>
        </p:txBody>
      </p:sp>
      <p:sp>
        <p:nvSpPr>
          <p:cNvPr id="10" name="文本框 9"/>
          <p:cNvSpPr txBox="1"/>
          <p:nvPr/>
        </p:nvSpPr>
        <p:spPr>
          <a:xfrm>
            <a:off x="8328025" y="227393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53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62835" y="3659505"/>
            <a:ext cx="1825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/>
              <a:t>28+96</a:t>
            </a:r>
            <a:endParaRPr lang="en-US" altLang="zh-CN" sz="4800" b="1"/>
          </a:p>
        </p:txBody>
      </p:sp>
      <p:sp>
        <p:nvSpPr>
          <p:cNvPr id="14" name="文本框 13"/>
          <p:cNvSpPr txBox="1"/>
          <p:nvPr/>
        </p:nvSpPr>
        <p:spPr>
          <a:xfrm>
            <a:off x="8328025" y="365950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123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62835" y="5033645"/>
            <a:ext cx="1825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/>
              <a:t>98-45</a:t>
            </a:r>
            <a:endParaRPr lang="en-US" altLang="zh-CN" sz="4800" b="1"/>
          </a:p>
        </p:txBody>
      </p:sp>
      <p:sp>
        <p:nvSpPr>
          <p:cNvPr id="18" name="文本框 17"/>
          <p:cNvSpPr txBox="1"/>
          <p:nvPr/>
        </p:nvSpPr>
        <p:spPr>
          <a:xfrm>
            <a:off x="8328025" y="503364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124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pic>
        <p:nvPicPr>
          <p:cNvPr id="22" name="图片 21" descr="蝌蚪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94105" y="2354580"/>
            <a:ext cx="1268730" cy="668655"/>
          </a:xfrm>
          <a:prstGeom prst="rect">
            <a:avLst/>
          </a:prstGeom>
        </p:spPr>
      </p:pic>
      <p:pic>
        <p:nvPicPr>
          <p:cNvPr id="25" name="图片 24" descr="青蛙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7">
                  <a:alpha val="100000"/>
                </a:srgbClr>
              </a:clrFrom>
              <a:clrTo>
                <a:srgbClr val="FDFF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6450" y="2005965"/>
            <a:ext cx="1390650" cy="1365885"/>
          </a:xfrm>
          <a:prstGeom prst="rect">
            <a:avLst/>
          </a:prstGeom>
        </p:spPr>
      </p:pic>
      <p:pic>
        <p:nvPicPr>
          <p:cNvPr id="26" name="图片 25" descr="蝌蚪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94105" y="3740150"/>
            <a:ext cx="1268730" cy="668655"/>
          </a:xfrm>
          <a:prstGeom prst="rect">
            <a:avLst/>
          </a:prstGeom>
        </p:spPr>
      </p:pic>
      <p:pic>
        <p:nvPicPr>
          <p:cNvPr id="27" name="图片 26" descr="蝌蚪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94105" y="5114290"/>
            <a:ext cx="1268730" cy="668655"/>
          </a:xfrm>
          <a:prstGeom prst="rect">
            <a:avLst/>
          </a:prstGeom>
        </p:spPr>
      </p:pic>
      <p:pic>
        <p:nvPicPr>
          <p:cNvPr id="28" name="图片 27" descr="青蛙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7">
                  <a:alpha val="100000"/>
                </a:srgbClr>
              </a:clrFrom>
              <a:clrTo>
                <a:srgbClr val="FDFF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6450" y="3391535"/>
            <a:ext cx="1390650" cy="1365885"/>
          </a:xfrm>
          <a:prstGeom prst="rect">
            <a:avLst/>
          </a:prstGeom>
        </p:spPr>
      </p:pic>
      <p:pic>
        <p:nvPicPr>
          <p:cNvPr id="29" name="图片 28" descr="青蛙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7">
                  <a:alpha val="100000"/>
                </a:srgbClr>
              </a:clrFrom>
              <a:clrTo>
                <a:srgbClr val="FDFF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6450" y="4765675"/>
            <a:ext cx="1390650" cy="1365885"/>
          </a:xfrm>
          <a:prstGeom prst="rect">
            <a:avLst/>
          </a:prstGeom>
        </p:spPr>
      </p:pic>
      <p:cxnSp>
        <p:nvCxnSpPr>
          <p:cNvPr id="30" name="直接箭头连接符 29"/>
          <p:cNvCxnSpPr>
            <a:stCxn id="9" idx="3"/>
            <a:endCxn id="14" idx="1"/>
          </p:cNvCxnSpPr>
          <p:nvPr/>
        </p:nvCxnSpPr>
        <p:spPr>
          <a:xfrm>
            <a:off x="4188460" y="2689225"/>
            <a:ext cx="4139565" cy="138557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4188460" y="4074795"/>
            <a:ext cx="4139565" cy="138557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10" idx="1"/>
          </p:cNvCxnSpPr>
          <p:nvPr/>
        </p:nvCxnSpPr>
        <p:spPr>
          <a:xfrm flipV="1">
            <a:off x="4188460" y="2689225"/>
            <a:ext cx="4139565" cy="277114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46455" y="664210"/>
            <a:ext cx="3985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8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</a:rPr>
              <a:t>小蝌蚪找妈妈</a:t>
            </a:r>
            <a:endParaRPr lang="zh-CN" sz="4800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2835" y="2273935"/>
            <a:ext cx="1825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/>
              <a:t>85-47</a:t>
            </a:r>
            <a:endParaRPr lang="en-US" altLang="zh-CN" sz="4800" b="1"/>
          </a:p>
        </p:txBody>
      </p:sp>
      <p:sp>
        <p:nvSpPr>
          <p:cNvPr id="10" name="文本框 9"/>
          <p:cNvSpPr txBox="1"/>
          <p:nvPr/>
        </p:nvSpPr>
        <p:spPr>
          <a:xfrm>
            <a:off x="8328025" y="227393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150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62835" y="3659505"/>
            <a:ext cx="1825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/>
              <a:t>78+98</a:t>
            </a:r>
            <a:endParaRPr lang="en-US" altLang="zh-CN" sz="4800" b="1"/>
          </a:p>
        </p:txBody>
      </p:sp>
      <p:sp>
        <p:nvSpPr>
          <p:cNvPr id="14" name="文本框 13"/>
          <p:cNvSpPr txBox="1"/>
          <p:nvPr/>
        </p:nvSpPr>
        <p:spPr>
          <a:xfrm>
            <a:off x="8328025" y="365950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176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62835" y="5033645"/>
            <a:ext cx="1825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/>
              <a:t>62+88</a:t>
            </a:r>
            <a:endParaRPr lang="en-US" altLang="zh-CN" sz="4800" b="1"/>
          </a:p>
        </p:txBody>
      </p:sp>
      <p:sp>
        <p:nvSpPr>
          <p:cNvPr id="18" name="文本框 17"/>
          <p:cNvSpPr txBox="1"/>
          <p:nvPr/>
        </p:nvSpPr>
        <p:spPr>
          <a:xfrm>
            <a:off x="8328025" y="503364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38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pic>
        <p:nvPicPr>
          <p:cNvPr id="22" name="图片 21" descr="蝌蚪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94105" y="2354580"/>
            <a:ext cx="1268730" cy="668655"/>
          </a:xfrm>
          <a:prstGeom prst="rect">
            <a:avLst/>
          </a:prstGeom>
        </p:spPr>
      </p:pic>
      <p:pic>
        <p:nvPicPr>
          <p:cNvPr id="25" name="图片 24" descr="青蛙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7">
                  <a:alpha val="100000"/>
                </a:srgbClr>
              </a:clrFrom>
              <a:clrTo>
                <a:srgbClr val="FDFF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6450" y="2005965"/>
            <a:ext cx="1390650" cy="1365885"/>
          </a:xfrm>
          <a:prstGeom prst="rect">
            <a:avLst/>
          </a:prstGeom>
        </p:spPr>
      </p:pic>
      <p:pic>
        <p:nvPicPr>
          <p:cNvPr id="26" name="图片 25" descr="蝌蚪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94105" y="3740150"/>
            <a:ext cx="1268730" cy="668655"/>
          </a:xfrm>
          <a:prstGeom prst="rect">
            <a:avLst/>
          </a:prstGeom>
        </p:spPr>
      </p:pic>
      <p:pic>
        <p:nvPicPr>
          <p:cNvPr id="27" name="图片 26" descr="蝌蚪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94105" y="5114290"/>
            <a:ext cx="1268730" cy="668655"/>
          </a:xfrm>
          <a:prstGeom prst="rect">
            <a:avLst/>
          </a:prstGeom>
        </p:spPr>
      </p:pic>
      <p:pic>
        <p:nvPicPr>
          <p:cNvPr id="28" name="图片 27" descr="青蛙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7">
                  <a:alpha val="100000"/>
                </a:srgbClr>
              </a:clrFrom>
              <a:clrTo>
                <a:srgbClr val="FDFF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6450" y="3391535"/>
            <a:ext cx="1390650" cy="1365885"/>
          </a:xfrm>
          <a:prstGeom prst="rect">
            <a:avLst/>
          </a:prstGeom>
        </p:spPr>
      </p:pic>
      <p:pic>
        <p:nvPicPr>
          <p:cNvPr id="29" name="图片 28" descr="青蛙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7">
                  <a:alpha val="100000"/>
                </a:srgbClr>
              </a:clrFrom>
              <a:clrTo>
                <a:srgbClr val="FDFF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6450" y="4765675"/>
            <a:ext cx="1390650" cy="1365885"/>
          </a:xfrm>
          <a:prstGeom prst="rect">
            <a:avLst/>
          </a:prstGeom>
        </p:spPr>
      </p:pic>
      <p:cxnSp>
        <p:nvCxnSpPr>
          <p:cNvPr id="30" name="直接箭头连接符 29"/>
          <p:cNvCxnSpPr>
            <a:stCxn id="9" idx="3"/>
            <a:endCxn id="18" idx="1"/>
          </p:cNvCxnSpPr>
          <p:nvPr/>
        </p:nvCxnSpPr>
        <p:spPr>
          <a:xfrm>
            <a:off x="4188460" y="2689225"/>
            <a:ext cx="4139565" cy="275971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endCxn id="14" idx="1"/>
          </p:cNvCxnSpPr>
          <p:nvPr/>
        </p:nvCxnSpPr>
        <p:spPr>
          <a:xfrm>
            <a:off x="4188460" y="4074795"/>
            <a:ext cx="413956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10" idx="1"/>
          </p:cNvCxnSpPr>
          <p:nvPr/>
        </p:nvCxnSpPr>
        <p:spPr>
          <a:xfrm flipV="1">
            <a:off x="4188460" y="2689225"/>
            <a:ext cx="4139565" cy="277114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0370" y="804545"/>
            <a:ext cx="2557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54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</a:rPr>
              <a:t>装橘子</a:t>
            </a:r>
            <a:endParaRPr lang="zh-CN" altLang="zh-CN" sz="5400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9320" y="2997835"/>
            <a:ext cx="2475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4800" b="1"/>
              <a:t>123+35=</a:t>
            </a:r>
            <a:endParaRPr lang="en-US" altLang="zh-CN" sz="4800" b="1"/>
          </a:p>
        </p:txBody>
      </p:sp>
      <p:sp>
        <p:nvSpPr>
          <p:cNvPr id="4" name="文本框 3"/>
          <p:cNvSpPr txBox="1"/>
          <p:nvPr/>
        </p:nvSpPr>
        <p:spPr>
          <a:xfrm>
            <a:off x="4654550" y="299783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158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79320" y="4231005"/>
            <a:ext cx="2475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4800" b="1"/>
              <a:t>650+28=</a:t>
            </a:r>
            <a:endParaRPr lang="en-US" altLang="zh-CN" sz="4800" b="1"/>
          </a:p>
        </p:txBody>
      </p:sp>
      <p:sp>
        <p:nvSpPr>
          <p:cNvPr id="8" name="文本框 7"/>
          <p:cNvSpPr txBox="1"/>
          <p:nvPr/>
        </p:nvSpPr>
        <p:spPr>
          <a:xfrm>
            <a:off x="4654550" y="423100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678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46605" y="5452745"/>
            <a:ext cx="2607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4800" b="1"/>
              <a:t>278-108=</a:t>
            </a:r>
            <a:endParaRPr lang="en-US" altLang="zh-CN" sz="4800" b="1"/>
          </a:p>
        </p:txBody>
      </p:sp>
      <p:sp>
        <p:nvSpPr>
          <p:cNvPr id="12" name="文本框 11"/>
          <p:cNvSpPr txBox="1"/>
          <p:nvPr/>
        </p:nvSpPr>
        <p:spPr>
          <a:xfrm>
            <a:off x="4654550" y="545274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170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40320" y="3014345"/>
            <a:ext cx="2475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4800" b="1"/>
              <a:t>789-73=</a:t>
            </a:r>
            <a:endParaRPr lang="en-US" altLang="zh-CN" sz="4800" b="1"/>
          </a:p>
        </p:txBody>
      </p:sp>
      <p:sp>
        <p:nvSpPr>
          <p:cNvPr id="16" name="文本框 15"/>
          <p:cNvSpPr txBox="1"/>
          <p:nvPr/>
        </p:nvSpPr>
        <p:spPr>
          <a:xfrm>
            <a:off x="10115550" y="301434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746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40320" y="4247515"/>
            <a:ext cx="2475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4800" b="1"/>
              <a:t>167-34=</a:t>
            </a:r>
            <a:endParaRPr lang="en-US" altLang="zh-CN" sz="4800" b="1"/>
          </a:p>
        </p:txBody>
      </p:sp>
      <p:sp>
        <p:nvSpPr>
          <p:cNvPr id="18" name="文本框 17"/>
          <p:cNvSpPr txBox="1"/>
          <p:nvPr/>
        </p:nvSpPr>
        <p:spPr>
          <a:xfrm>
            <a:off x="10115550" y="424751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133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07605" y="5469255"/>
            <a:ext cx="2607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4800" b="1"/>
              <a:t>157+75=</a:t>
            </a:r>
            <a:endParaRPr lang="en-US" altLang="zh-CN" sz="4800" b="1"/>
          </a:p>
        </p:txBody>
      </p:sp>
      <p:sp>
        <p:nvSpPr>
          <p:cNvPr id="20" name="文本框 19"/>
          <p:cNvSpPr txBox="1"/>
          <p:nvPr/>
        </p:nvSpPr>
        <p:spPr>
          <a:xfrm>
            <a:off x="10115550" y="5469255"/>
            <a:ext cx="1242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FF0000"/>
                </a:solidFill>
              </a:rPr>
              <a:t>232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8970" y="747395"/>
            <a:ext cx="108934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小明带了</a:t>
            </a:r>
            <a:r>
              <a:rPr lang="en-US" altLang="zh-CN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258</a:t>
            </a:r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元去买玩具。买了一架</a:t>
            </a:r>
            <a:r>
              <a:rPr 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78</a:t>
            </a:r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元的玩具汽车，又买了一架</a:t>
            </a:r>
            <a:r>
              <a:rPr lang="en-US" altLang="zh-CN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43</a:t>
            </a:r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的遥控飞机，小明还剩多少元？</a:t>
            </a:r>
            <a:endParaRPr lang="zh-CN" altLang="en-US" sz="4000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37105" y="3220085"/>
            <a:ext cx="7989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258-78-43=</a:t>
            </a:r>
            <a:r>
              <a:rPr lang="en-US" altLang="zh-CN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137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（元）</a:t>
            </a:r>
            <a:endParaRPr lang="zh-CN" altLang="en-US" sz="4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8970" y="747395"/>
            <a:ext cx="10893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姐姐有</a:t>
            </a:r>
            <a:r>
              <a:rPr lang="en-US" altLang="zh-CN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元，给弟弟买了</a:t>
            </a:r>
            <a:r>
              <a:rPr lang="en-US" altLang="zh-CN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</a:t>
            </a:r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元的书后，妈妈又给了她</a:t>
            </a:r>
            <a:r>
              <a:rPr lang="en-US" altLang="zh-CN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65</a:t>
            </a:r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元，姐姐还剩下多少元</a:t>
            </a:r>
            <a:r>
              <a:rPr lang="zh-CN" altLang="en-US" sz="4000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zh-CN" altLang="en-US" sz="4000">
              <a:solidFill>
                <a:srgbClr val="96617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37105" y="3220085"/>
            <a:ext cx="7989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solidFill>
                  <a:srgbClr val="9661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500-70+65=</a:t>
            </a:r>
            <a:r>
              <a:rPr lang="en-US" altLang="zh-CN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495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（元）</a:t>
            </a:r>
            <a:endParaRPr lang="zh-CN" altLang="en-US" sz="4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4921885" y="2451735"/>
            <a:ext cx="9550400" cy="2564130"/>
            <a:chOff x="3074" y="3960"/>
            <a:chExt cx="15040" cy="4038"/>
          </a:xfrm>
        </p:grpSpPr>
        <p:pic>
          <p:nvPicPr>
            <p:cNvPr id="2" name="图片 1" descr="2红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74" y="3960"/>
              <a:ext cx="15041" cy="403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980" y="5375"/>
              <a:ext cx="2329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400" b="1">
                  <a:latin typeface="微软雅黑" panose="020B0503020204020204" charset="-122"/>
                  <a:ea typeface="微软雅黑" panose="020B0503020204020204" charset="-122"/>
                </a:rPr>
                <a:t>123</a:t>
              </a:r>
              <a:endParaRPr lang="en-US" altLang="zh-CN" sz="4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589" y="5375"/>
              <a:ext cx="2329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400" b="1">
                  <a:latin typeface="微软雅黑" panose="020B0503020204020204" charset="-122"/>
                  <a:ea typeface="微软雅黑" panose="020B0503020204020204" charset="-122"/>
                </a:rPr>
                <a:t>+8</a:t>
              </a:r>
              <a:endParaRPr lang="en-US" altLang="zh-CN" sz="4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15" y="5375"/>
              <a:ext cx="2781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=131</a:t>
              </a:r>
              <a:endParaRPr lang="en-US" altLang="zh-CN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4922520" y="2451735"/>
            <a:ext cx="9549765" cy="2564765"/>
            <a:chOff x="3075" y="3960"/>
            <a:chExt cx="15039" cy="4039"/>
          </a:xfrm>
        </p:grpSpPr>
        <p:pic>
          <p:nvPicPr>
            <p:cNvPr id="2" name="图片 1" descr="C:\Users\Administrator\Desktop\课件用图片\小火车\2黄2.png2黄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3075" y="3960"/>
              <a:ext cx="15039" cy="403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980" y="5375"/>
              <a:ext cx="2329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400" b="1">
                  <a:latin typeface="微软雅黑" panose="020B0503020204020204" charset="-122"/>
                  <a:ea typeface="微软雅黑" panose="020B0503020204020204" charset="-122"/>
                </a:rPr>
                <a:t>38</a:t>
              </a:r>
              <a:endParaRPr lang="en-US" altLang="zh-CN" sz="4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589" y="5375"/>
              <a:ext cx="2329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400" b="1">
                  <a:latin typeface="微软雅黑" panose="020B0503020204020204" charset="-122"/>
                  <a:ea typeface="微软雅黑" panose="020B0503020204020204" charset="-122"/>
                </a:rPr>
                <a:t>+96</a:t>
              </a:r>
              <a:endParaRPr lang="en-US" altLang="zh-CN" sz="4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15" y="5375"/>
              <a:ext cx="2781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=134</a:t>
              </a:r>
              <a:endParaRPr lang="en-US" altLang="zh-CN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025140" y="2198370"/>
            <a:ext cx="11367770" cy="2461260"/>
            <a:chOff x="-126" y="3462"/>
            <a:chExt cx="17902" cy="3876"/>
          </a:xfrm>
        </p:grpSpPr>
        <p:pic>
          <p:nvPicPr>
            <p:cNvPr id="2" name="图片 1" descr="3蓝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26" y="3462"/>
              <a:ext cx="17902" cy="387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111" y="4873"/>
              <a:ext cx="312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</a:rPr>
                <a:t>234</a:t>
              </a:r>
              <a:endParaRPr lang="en-US" altLang="zh-CN" sz="4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13" y="4873"/>
              <a:ext cx="312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</a:rPr>
                <a:t>+78</a:t>
              </a:r>
              <a:endParaRPr lang="en-US" altLang="zh-CN" sz="4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32" y="4873"/>
              <a:ext cx="312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</a:rPr>
                <a:t>+65</a:t>
              </a:r>
              <a:endParaRPr lang="en-US" altLang="zh-CN" sz="4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422" y="4873"/>
              <a:ext cx="315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=377</a:t>
              </a:r>
              <a:endPara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WPS 演示</Application>
  <PresentationFormat>宽屏</PresentationFormat>
  <Paragraphs>135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字体管家胖丫儿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SHUO、先生</cp:lastModifiedBy>
  <cp:revision>14</cp:revision>
  <dcterms:created xsi:type="dcterms:W3CDTF">2018-10-12T03:10:00Z</dcterms:created>
  <dcterms:modified xsi:type="dcterms:W3CDTF">2018-10-30T17:03:50Z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