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  <p:sldId id="257" r:id="rId5"/>
    <p:sldId id="259" r:id="rId6"/>
    <p:sldId id="258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9C63"/>
    <a:srgbClr val="EB6C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-150" y="-108"/>
      </p:cViewPr>
      <p:guideLst>
        <p:guide orient="horz" pos="2134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3797DE-93B8-4D86-9073-B336C79BE82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D42C4D-DCF3-44E3-B7F6-913B1B5B06F8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D42C4D-DCF3-44E3-B7F6-913B1B5B06F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D42C4D-DCF3-44E3-B7F6-913B1B5B06F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D42C4D-DCF3-44E3-B7F6-913B1B5B06F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D42C4D-DCF3-44E3-B7F6-913B1B5B06F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6273165" y="1790065"/>
            <a:ext cx="342011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zh-CN" sz="3600" b="1">
                <a:solidFill>
                  <a:srgbClr val="FF0000"/>
                </a:solidFill>
              </a:rPr>
              <a:t>一口一个它不嚼</a:t>
            </a:r>
            <a:endParaRPr lang="zh-CN" altLang="zh-CN" sz="3600" b="1">
              <a:solidFill>
                <a:srgbClr val="FF000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914525" y="1790065"/>
            <a:ext cx="300101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zh-CN" sz="3600" b="1">
                <a:solidFill>
                  <a:srgbClr val="FF0000"/>
                </a:solidFill>
                <a:sym typeface="+mn-ea"/>
              </a:rPr>
              <a:t>小猴子吃蜜桃</a:t>
            </a:r>
            <a:endParaRPr lang="zh-CN" altLang="zh-CN" sz="3600" b="1">
              <a:solidFill>
                <a:srgbClr val="FF0000"/>
              </a:solidFill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388870" y="2743835"/>
            <a:ext cx="252666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zh-CN" sz="3600" b="1">
                <a:solidFill>
                  <a:srgbClr val="FF0000"/>
                </a:solidFill>
                <a:sym typeface="+mn-ea"/>
              </a:rPr>
              <a:t>蜜桃吃完了</a:t>
            </a:r>
            <a:endParaRPr lang="zh-CN" altLang="zh-CN" sz="3600" b="1">
              <a:solidFill>
                <a:srgbClr val="FF0000"/>
              </a:solidFill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80975" y="468630"/>
            <a:ext cx="354012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4800" b="1">
                <a:solidFill>
                  <a:srgbClr val="0070C0"/>
                </a:solidFill>
              </a:rPr>
              <a:t>儿歌小游戏</a:t>
            </a:r>
            <a:endParaRPr lang="zh-CN" altLang="zh-CN" sz="4800" b="1">
              <a:solidFill>
                <a:srgbClr val="0070C0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322955" y="3739515"/>
            <a:ext cx="159258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zh-CN" sz="3600" b="1">
                <a:solidFill>
                  <a:srgbClr val="FF0000"/>
                </a:solidFill>
              </a:rPr>
              <a:t>哎呀呀</a:t>
            </a:r>
            <a:endParaRPr lang="zh-CN" altLang="zh-CN" sz="3600" b="1">
              <a:solidFill>
                <a:srgbClr val="FF0000"/>
              </a:solidFill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6272530" y="3739515"/>
            <a:ext cx="156464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zh-CN" sz="3600" b="1">
                <a:solidFill>
                  <a:srgbClr val="FF0000"/>
                </a:solidFill>
              </a:rPr>
              <a:t>真糟糕</a:t>
            </a:r>
            <a:endParaRPr lang="zh-CN" altLang="zh-CN" sz="3600" b="1">
              <a:solidFill>
                <a:srgbClr val="FF0000"/>
              </a:solidFill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1453515" y="4609465"/>
            <a:ext cx="346202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zh-CN" sz="3600" b="1">
                <a:solidFill>
                  <a:srgbClr val="FF0000"/>
                </a:solidFill>
              </a:rPr>
              <a:t>桃核吃到肚里面</a:t>
            </a:r>
            <a:endParaRPr lang="zh-CN" altLang="zh-CN" sz="3600" b="1">
              <a:solidFill>
                <a:srgbClr val="FF0000"/>
              </a:solidFill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6273800" y="4728845"/>
            <a:ext cx="341947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zh-CN" sz="3600" b="1">
                <a:solidFill>
                  <a:srgbClr val="FF0000"/>
                </a:solidFill>
              </a:rPr>
              <a:t>明年头上长苗苗</a:t>
            </a:r>
            <a:endParaRPr lang="zh-CN" altLang="zh-CN" sz="3600" b="1">
              <a:solidFill>
                <a:srgbClr val="FF0000"/>
              </a:solidFill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6272530" y="2743835"/>
            <a:ext cx="254063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zh-CN" sz="3600" b="1">
                <a:solidFill>
                  <a:srgbClr val="FF0000"/>
                </a:solidFill>
              </a:rPr>
              <a:t>桃核不见了</a:t>
            </a:r>
            <a:endParaRPr lang="zh-CN" altLang="zh-CN" sz="36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8" grpId="0"/>
      <p:bldP spid="10" grpId="0"/>
      <p:bldP spid="12" grpId="0"/>
      <p:bldP spid="14" grpId="0"/>
      <p:bldP spid="15" grpId="0"/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912620" y="2184400"/>
            <a:ext cx="290258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b="1"/>
              <a:t>2+5-6+3=</a:t>
            </a:r>
            <a:endParaRPr lang="en-US" altLang="zh-CN" sz="5400" b="1"/>
          </a:p>
        </p:txBody>
      </p:sp>
      <p:sp>
        <p:nvSpPr>
          <p:cNvPr id="3" name="文本框 2"/>
          <p:cNvSpPr txBox="1"/>
          <p:nvPr/>
        </p:nvSpPr>
        <p:spPr>
          <a:xfrm>
            <a:off x="1912620" y="3516630"/>
            <a:ext cx="290195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b="1"/>
              <a:t>4+5-7+2=</a:t>
            </a:r>
            <a:endParaRPr lang="en-US" altLang="zh-CN" sz="5400" b="1"/>
          </a:p>
        </p:txBody>
      </p:sp>
      <p:sp>
        <p:nvSpPr>
          <p:cNvPr id="4" name="文本框 3"/>
          <p:cNvSpPr txBox="1"/>
          <p:nvPr/>
        </p:nvSpPr>
        <p:spPr>
          <a:xfrm>
            <a:off x="1912620" y="4848860"/>
            <a:ext cx="290131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b="1"/>
              <a:t>3+1+5-8=</a:t>
            </a:r>
            <a:endParaRPr lang="en-US" altLang="zh-CN" sz="5400" b="1"/>
          </a:p>
        </p:txBody>
      </p:sp>
      <p:sp>
        <p:nvSpPr>
          <p:cNvPr id="5" name="文本框 4"/>
          <p:cNvSpPr txBox="1"/>
          <p:nvPr/>
        </p:nvSpPr>
        <p:spPr>
          <a:xfrm>
            <a:off x="6289675" y="2185035"/>
            <a:ext cx="288861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b="1"/>
              <a:t>8-6+2+5=</a:t>
            </a:r>
            <a:endParaRPr lang="en-US" altLang="zh-CN" sz="5400" b="1"/>
          </a:p>
        </p:txBody>
      </p:sp>
      <p:sp>
        <p:nvSpPr>
          <p:cNvPr id="6" name="文本框 5"/>
          <p:cNvSpPr txBox="1"/>
          <p:nvPr/>
        </p:nvSpPr>
        <p:spPr>
          <a:xfrm>
            <a:off x="6289675" y="3516630"/>
            <a:ext cx="288861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b="1"/>
              <a:t>2+5-6+2=</a:t>
            </a:r>
            <a:endParaRPr lang="en-US" altLang="zh-CN" sz="5400" b="1"/>
          </a:p>
        </p:txBody>
      </p:sp>
      <p:sp>
        <p:nvSpPr>
          <p:cNvPr id="7" name="文本框 6"/>
          <p:cNvSpPr txBox="1"/>
          <p:nvPr/>
        </p:nvSpPr>
        <p:spPr>
          <a:xfrm>
            <a:off x="6289675" y="4848860"/>
            <a:ext cx="288798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b="1"/>
              <a:t>7-6+5-1=</a:t>
            </a:r>
            <a:endParaRPr lang="en-US" altLang="zh-CN" sz="5400" b="1"/>
          </a:p>
        </p:txBody>
      </p:sp>
      <p:sp>
        <p:nvSpPr>
          <p:cNvPr id="10" name="文本框 9"/>
          <p:cNvSpPr txBox="1"/>
          <p:nvPr/>
        </p:nvSpPr>
        <p:spPr>
          <a:xfrm>
            <a:off x="4815205" y="2185035"/>
            <a:ext cx="89408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b="1">
                <a:solidFill>
                  <a:srgbClr val="FF0000"/>
                </a:solidFill>
              </a:rPr>
              <a:t>4</a:t>
            </a:r>
            <a:endParaRPr lang="en-US" altLang="zh-CN" sz="5400" b="1">
              <a:solidFill>
                <a:srgbClr val="FF0000"/>
              </a:solidFill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815205" y="3516630"/>
            <a:ext cx="89408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b="1">
                <a:solidFill>
                  <a:srgbClr val="FF0000"/>
                </a:solidFill>
              </a:rPr>
              <a:t>4</a:t>
            </a:r>
            <a:endParaRPr lang="en-US" altLang="zh-CN" sz="5400" b="1">
              <a:solidFill>
                <a:srgbClr val="FF0000"/>
              </a:solidFill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4813935" y="4848860"/>
            <a:ext cx="89535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b="1">
                <a:solidFill>
                  <a:srgbClr val="FF0000"/>
                </a:solidFill>
              </a:rPr>
              <a:t>1</a:t>
            </a:r>
            <a:endParaRPr lang="en-US" altLang="zh-CN" sz="5400" b="1">
              <a:solidFill>
                <a:srgbClr val="FF0000"/>
              </a:solidFill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9178290" y="2185035"/>
            <a:ext cx="68453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b="1">
                <a:solidFill>
                  <a:srgbClr val="FF0000"/>
                </a:solidFill>
              </a:rPr>
              <a:t>9</a:t>
            </a:r>
            <a:endParaRPr lang="en-US" altLang="zh-CN" sz="5400" b="1">
              <a:solidFill>
                <a:srgbClr val="FF0000"/>
              </a:solidFill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9178290" y="3516630"/>
            <a:ext cx="68389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b="1">
                <a:solidFill>
                  <a:srgbClr val="FF0000"/>
                </a:solidFill>
              </a:rPr>
              <a:t>3</a:t>
            </a:r>
            <a:endParaRPr lang="en-US" altLang="zh-CN" sz="5400" b="1">
              <a:solidFill>
                <a:srgbClr val="FF0000"/>
              </a:solidFill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9177655" y="4848860"/>
            <a:ext cx="68453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b="1">
                <a:solidFill>
                  <a:srgbClr val="FF0000"/>
                </a:solidFill>
              </a:rPr>
              <a:t>5</a:t>
            </a:r>
            <a:endParaRPr lang="en-US" altLang="zh-CN" sz="5400" b="1">
              <a:solidFill>
                <a:srgbClr val="FF0000"/>
              </a:solidFill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215265" y="513715"/>
            <a:ext cx="218059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4800" b="1">
                <a:solidFill>
                  <a:srgbClr val="0070C0"/>
                </a:solidFill>
              </a:rPr>
              <a:t>算一算</a:t>
            </a:r>
            <a:endParaRPr lang="zh-CN" altLang="zh-CN" sz="4800" b="1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10" grpId="0"/>
      <p:bldP spid="12" grpId="0"/>
      <p:bldP spid="13" grpId="0"/>
      <p:bldP spid="14" grpId="0"/>
      <p:bldP spid="15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912620" y="2184400"/>
            <a:ext cx="281495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b="1"/>
              <a:t>7-2+3+1=</a:t>
            </a:r>
            <a:endParaRPr lang="en-US" altLang="zh-CN" sz="5400" b="1"/>
          </a:p>
        </p:txBody>
      </p:sp>
      <p:sp>
        <p:nvSpPr>
          <p:cNvPr id="3" name="文本框 2"/>
          <p:cNvSpPr txBox="1"/>
          <p:nvPr/>
        </p:nvSpPr>
        <p:spPr>
          <a:xfrm>
            <a:off x="1912620" y="3516630"/>
            <a:ext cx="281495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b="1"/>
              <a:t>3+1-2+7=</a:t>
            </a:r>
            <a:endParaRPr lang="en-US" altLang="zh-CN" sz="5400" b="1"/>
          </a:p>
        </p:txBody>
      </p:sp>
      <p:sp>
        <p:nvSpPr>
          <p:cNvPr id="4" name="文本框 3"/>
          <p:cNvSpPr txBox="1"/>
          <p:nvPr/>
        </p:nvSpPr>
        <p:spPr>
          <a:xfrm>
            <a:off x="1912620" y="4848860"/>
            <a:ext cx="292608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b="1"/>
              <a:t>2+5-6+1=</a:t>
            </a:r>
            <a:endParaRPr lang="en-US" altLang="zh-CN" sz="5400" b="1"/>
          </a:p>
        </p:txBody>
      </p:sp>
      <p:sp>
        <p:nvSpPr>
          <p:cNvPr id="5" name="文本框 4"/>
          <p:cNvSpPr txBox="1"/>
          <p:nvPr/>
        </p:nvSpPr>
        <p:spPr>
          <a:xfrm>
            <a:off x="6066155" y="2184400"/>
            <a:ext cx="269494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b="1"/>
              <a:t>9-4+2-5=</a:t>
            </a:r>
            <a:endParaRPr lang="en-US" altLang="zh-CN" sz="5400" b="1"/>
          </a:p>
        </p:txBody>
      </p:sp>
      <p:sp>
        <p:nvSpPr>
          <p:cNvPr id="6" name="文本框 5"/>
          <p:cNvSpPr txBox="1"/>
          <p:nvPr/>
        </p:nvSpPr>
        <p:spPr>
          <a:xfrm>
            <a:off x="6066155" y="3516630"/>
            <a:ext cx="284416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b="1"/>
              <a:t>7+2-7+5=</a:t>
            </a:r>
            <a:endParaRPr lang="en-US" altLang="zh-CN" sz="5400" b="1"/>
          </a:p>
        </p:txBody>
      </p:sp>
      <p:sp>
        <p:nvSpPr>
          <p:cNvPr id="7" name="文本框 6"/>
          <p:cNvSpPr txBox="1"/>
          <p:nvPr/>
        </p:nvSpPr>
        <p:spPr>
          <a:xfrm>
            <a:off x="6066155" y="4848860"/>
            <a:ext cx="284480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b="1"/>
              <a:t>8-5+6-7=</a:t>
            </a:r>
            <a:endParaRPr lang="en-US" altLang="zh-CN" sz="5400" b="1"/>
          </a:p>
        </p:txBody>
      </p:sp>
      <p:sp>
        <p:nvSpPr>
          <p:cNvPr id="10" name="文本框 9"/>
          <p:cNvSpPr txBox="1"/>
          <p:nvPr/>
        </p:nvSpPr>
        <p:spPr>
          <a:xfrm>
            <a:off x="4838700" y="2184400"/>
            <a:ext cx="64008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b="1">
                <a:solidFill>
                  <a:srgbClr val="FF0000"/>
                </a:solidFill>
              </a:rPr>
              <a:t>9</a:t>
            </a:r>
            <a:endParaRPr lang="en-US" altLang="zh-CN" sz="5400" b="1">
              <a:solidFill>
                <a:srgbClr val="FF0000"/>
              </a:solidFill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838700" y="3516630"/>
            <a:ext cx="59626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b="1">
                <a:solidFill>
                  <a:srgbClr val="FF0000"/>
                </a:solidFill>
              </a:rPr>
              <a:t>9</a:t>
            </a:r>
            <a:endParaRPr lang="en-US" altLang="zh-CN" sz="5400" b="1">
              <a:solidFill>
                <a:srgbClr val="FF0000"/>
              </a:solidFill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4875530" y="4848860"/>
            <a:ext cx="56642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b="1">
                <a:solidFill>
                  <a:srgbClr val="FF0000"/>
                </a:solidFill>
              </a:rPr>
              <a:t>2</a:t>
            </a:r>
            <a:endParaRPr lang="en-US" altLang="zh-CN" sz="5400" b="1">
              <a:solidFill>
                <a:srgbClr val="FF0000"/>
              </a:solidFill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8909685" y="2184400"/>
            <a:ext cx="95313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b="1">
                <a:solidFill>
                  <a:srgbClr val="FF0000"/>
                </a:solidFill>
              </a:rPr>
              <a:t>2</a:t>
            </a:r>
            <a:endParaRPr lang="en-US" altLang="zh-CN" sz="5400" b="1">
              <a:solidFill>
                <a:srgbClr val="FF0000"/>
              </a:solidFill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8910955" y="3516630"/>
            <a:ext cx="95186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b="1">
                <a:solidFill>
                  <a:srgbClr val="FF0000"/>
                </a:solidFill>
              </a:rPr>
              <a:t>7</a:t>
            </a:r>
            <a:endParaRPr lang="en-US" altLang="zh-CN" sz="5400" b="1">
              <a:solidFill>
                <a:srgbClr val="FF0000"/>
              </a:solidFill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8910955" y="4848860"/>
            <a:ext cx="95186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b="1">
                <a:solidFill>
                  <a:srgbClr val="FF0000"/>
                </a:solidFill>
              </a:rPr>
              <a:t>2</a:t>
            </a:r>
            <a:endParaRPr lang="en-US" altLang="zh-CN" sz="5400" b="1">
              <a:solidFill>
                <a:srgbClr val="FF0000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42265" y="487680"/>
            <a:ext cx="214376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b="1">
                <a:solidFill>
                  <a:srgbClr val="0070C0"/>
                </a:solidFill>
              </a:rPr>
              <a:t>算一算</a:t>
            </a:r>
            <a:endParaRPr lang="zh-CN" altLang="en-US" sz="4800" b="1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10" grpId="0"/>
      <p:bldP spid="12" grpId="0"/>
      <p:bldP spid="13" grpId="0"/>
      <p:bldP spid="14" grpId="0"/>
      <p:bldP spid="15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708275" y="1558925"/>
            <a:ext cx="6774815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0" b="1"/>
              <a:t>1        4        5</a:t>
            </a:r>
            <a:endParaRPr lang="en-US" altLang="zh-CN" sz="6000" b="1"/>
          </a:p>
        </p:txBody>
      </p:sp>
      <p:sp>
        <p:nvSpPr>
          <p:cNvPr id="3" name="文本框 2"/>
          <p:cNvSpPr txBox="1"/>
          <p:nvPr/>
        </p:nvSpPr>
        <p:spPr>
          <a:xfrm>
            <a:off x="2708275" y="2880995"/>
            <a:ext cx="6774815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0" b="1"/>
              <a:t>4        1        5</a:t>
            </a:r>
            <a:endParaRPr lang="en-US" altLang="zh-CN" sz="6000" b="1"/>
          </a:p>
        </p:txBody>
      </p:sp>
      <p:sp>
        <p:nvSpPr>
          <p:cNvPr id="4" name="文本框 3"/>
          <p:cNvSpPr txBox="1"/>
          <p:nvPr/>
        </p:nvSpPr>
        <p:spPr>
          <a:xfrm>
            <a:off x="2708275" y="5525135"/>
            <a:ext cx="6774815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0" b="1"/>
              <a:t>3        2        5</a:t>
            </a:r>
            <a:endParaRPr lang="en-US" altLang="zh-CN" sz="6000" b="1"/>
          </a:p>
        </p:txBody>
      </p:sp>
      <p:sp>
        <p:nvSpPr>
          <p:cNvPr id="5" name="文本框 4"/>
          <p:cNvSpPr txBox="1"/>
          <p:nvPr/>
        </p:nvSpPr>
        <p:spPr>
          <a:xfrm>
            <a:off x="2708275" y="4203065"/>
            <a:ext cx="6774815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0" b="1"/>
              <a:t>2        3        5</a:t>
            </a:r>
            <a:endParaRPr lang="en-US" altLang="zh-CN" sz="6000" b="1"/>
          </a:p>
        </p:txBody>
      </p:sp>
      <p:sp>
        <p:nvSpPr>
          <p:cNvPr id="6" name="文本框 5"/>
          <p:cNvSpPr txBox="1"/>
          <p:nvPr/>
        </p:nvSpPr>
        <p:spPr>
          <a:xfrm>
            <a:off x="3655060" y="1558925"/>
            <a:ext cx="379730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0" b="1"/>
              <a:t>+        =</a:t>
            </a:r>
            <a:endParaRPr lang="en-US" altLang="zh-CN" sz="6000" b="1"/>
          </a:p>
        </p:txBody>
      </p:sp>
      <p:sp>
        <p:nvSpPr>
          <p:cNvPr id="10" name="文本框 9"/>
          <p:cNvSpPr txBox="1"/>
          <p:nvPr/>
        </p:nvSpPr>
        <p:spPr>
          <a:xfrm>
            <a:off x="3655060" y="2880995"/>
            <a:ext cx="379730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0" b="1"/>
              <a:t>+        =</a:t>
            </a:r>
            <a:endParaRPr lang="en-US" altLang="zh-CN" sz="6000" b="1"/>
          </a:p>
        </p:txBody>
      </p:sp>
      <p:sp>
        <p:nvSpPr>
          <p:cNvPr id="11" name="文本框 10"/>
          <p:cNvSpPr txBox="1"/>
          <p:nvPr/>
        </p:nvSpPr>
        <p:spPr>
          <a:xfrm>
            <a:off x="3655060" y="4203065"/>
            <a:ext cx="379730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0" b="1"/>
              <a:t>+        =</a:t>
            </a:r>
            <a:endParaRPr lang="en-US" altLang="zh-CN" sz="6000" b="1"/>
          </a:p>
        </p:txBody>
      </p:sp>
      <p:sp>
        <p:nvSpPr>
          <p:cNvPr id="12" name="文本框 11"/>
          <p:cNvSpPr txBox="1"/>
          <p:nvPr/>
        </p:nvSpPr>
        <p:spPr>
          <a:xfrm>
            <a:off x="3655060" y="5525135"/>
            <a:ext cx="379730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0" b="1"/>
              <a:t>+        =</a:t>
            </a:r>
            <a:endParaRPr lang="en-US" altLang="zh-CN" sz="6000" b="1"/>
          </a:p>
        </p:txBody>
      </p:sp>
      <p:sp>
        <p:nvSpPr>
          <p:cNvPr id="8" name="文本框 7"/>
          <p:cNvSpPr txBox="1"/>
          <p:nvPr/>
        </p:nvSpPr>
        <p:spPr>
          <a:xfrm>
            <a:off x="104140" y="413385"/>
            <a:ext cx="480822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b="1">
                <a:solidFill>
                  <a:srgbClr val="0070C0"/>
                </a:solidFill>
              </a:rPr>
              <a:t>读一读     算一算</a:t>
            </a:r>
            <a:endParaRPr lang="zh-CN" altLang="en-US" sz="4800" b="1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6" grpId="1"/>
      <p:bldP spid="10" grpId="0"/>
      <p:bldP spid="10" grpId="1"/>
      <p:bldP spid="11" grpId="0"/>
      <p:bldP spid="11" grpId="1"/>
      <p:bldP spid="12" grpId="0"/>
      <p:bldP spid="12" grpId="1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289</Words>
  <Application>WPS 演示</Application>
  <PresentationFormat>自定义</PresentationFormat>
  <Paragraphs>88</Paragraphs>
  <Slides>4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2" baseType="lpstr">
      <vt:lpstr>Arial</vt:lpstr>
      <vt:lpstr>宋体</vt:lpstr>
      <vt:lpstr>Wingdings</vt:lpstr>
      <vt:lpstr>Calibri</vt:lpstr>
      <vt:lpstr>微软雅黑</vt:lpstr>
      <vt:lpstr>Arial Unicode MS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复习.pptx</dc:title>
  <dc:creator/>
  <cp:lastModifiedBy>人生如梦</cp:lastModifiedBy>
  <cp:revision>12</cp:revision>
  <dcterms:created xsi:type="dcterms:W3CDTF">2018-04-27T03:58:00Z</dcterms:created>
  <dcterms:modified xsi:type="dcterms:W3CDTF">2018-06-26T06:11:44Z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2052-10.1.0.7245</vt:lpwstr>
  </property>
</Properties>
</file>