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8" r:id="rId4"/>
    <p:sldId id="440" r:id="rId5"/>
    <p:sldId id="259" r:id="rId7"/>
    <p:sldId id="335" r:id="rId8"/>
    <p:sldId id="317" r:id="rId9"/>
    <p:sldId id="336" r:id="rId10"/>
    <p:sldId id="318" r:id="rId11"/>
    <p:sldId id="319" r:id="rId12"/>
    <p:sldId id="337" r:id="rId13"/>
    <p:sldId id="320" r:id="rId14"/>
    <p:sldId id="338" r:id="rId15"/>
    <p:sldId id="321" r:id="rId16"/>
    <p:sldId id="382" r:id="rId17"/>
    <p:sldId id="322" r:id="rId18"/>
    <p:sldId id="383" r:id="rId19"/>
    <p:sldId id="323" r:id="rId20"/>
    <p:sldId id="384" r:id="rId21"/>
    <p:sldId id="324" r:id="rId22"/>
    <p:sldId id="385" r:id="rId23"/>
    <p:sldId id="325" r:id="rId24"/>
    <p:sldId id="386" r:id="rId25"/>
    <p:sldId id="326" r:id="rId26"/>
    <p:sldId id="387" r:id="rId27"/>
    <p:sldId id="327" r:id="rId28"/>
    <p:sldId id="388" r:id="rId29"/>
    <p:sldId id="328" r:id="rId30"/>
    <p:sldId id="389" r:id="rId31"/>
    <p:sldId id="329" r:id="rId32"/>
    <p:sldId id="390" r:id="rId33"/>
    <p:sldId id="330" r:id="rId34"/>
    <p:sldId id="391" r:id="rId35"/>
    <p:sldId id="331" r:id="rId36"/>
    <p:sldId id="392" r:id="rId37"/>
    <p:sldId id="332" r:id="rId38"/>
    <p:sldId id="393" r:id="rId39"/>
    <p:sldId id="333" r:id="rId40"/>
    <p:sldId id="394" r:id="rId41"/>
    <p:sldId id="334" r:id="rId42"/>
    <p:sldId id="395" r:id="rId43"/>
    <p:sldId id="396" r:id="rId44"/>
    <p:sldId id="435" r:id="rId45"/>
    <p:sldId id="437" r:id="rId46"/>
    <p:sldId id="438" r:id="rId47"/>
    <p:sldId id="439" r:id="rId48"/>
    <p:sldId id="441" r:id="rId49"/>
    <p:sldId id="267" r:id="rId50"/>
    <p:sldId id="486" r:id="rId51"/>
    <p:sldId id="487" r:id="rId52"/>
    <p:sldId id="436" r:id="rId53"/>
  </p:sldIdLst>
  <p:sldSz cx="9144000" cy="514477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A7DB"/>
    <a:srgbClr val="96C1C4"/>
    <a:srgbClr val="B3D2D4"/>
    <a:srgbClr val="262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09" autoAdjust="0"/>
    <p:restoredTop sz="94660"/>
  </p:normalViewPr>
  <p:slideViewPr>
    <p:cSldViewPr>
      <p:cViewPr varScale="1">
        <p:scale>
          <a:sx n="103" d="100"/>
          <a:sy n="103" d="100"/>
        </p:scale>
        <p:origin x="-21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6" Type="http://schemas.openxmlformats.org/officeDocument/2006/relationships/tableStyles" Target="tableStyles.xml"/><Relationship Id="rId55" Type="http://schemas.openxmlformats.org/officeDocument/2006/relationships/viewProps" Target="viewProps.xml"/><Relationship Id="rId54" Type="http://schemas.openxmlformats.org/officeDocument/2006/relationships/presProps" Target="presProps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E6C22-FFAD-40BD-9056-F50F447E91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EC286-A47E-494C-BF92-356149D0449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1201-ED94-4F41-8E8D-B5DCE2B45F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3B22-F4BD-4AA4-824E-D98BDF8209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2000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1201-ED94-4F41-8E8D-B5DCE2B45F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3B22-F4BD-4AA4-824E-D98BDF8209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2000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829"/>
            <a:ext cx="2057400" cy="329309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829"/>
            <a:ext cx="6019800" cy="329309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1201-ED94-4F41-8E8D-B5DCE2B45F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3B22-F4BD-4AA4-824E-D98BDF8209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2000">
    <p:pull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gradFill flip="none" rotWithShape="1">
            <a:gsLst>
              <a:gs pos="0">
                <a:srgbClr val="CCD0D1"/>
              </a:gs>
              <a:gs pos="49200">
                <a:srgbClr val="E8EAE9"/>
              </a:gs>
              <a:gs pos="100000">
                <a:srgbClr val="FCFCFC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Click="0" advTm="2000">
    <p:pull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gradFill flip="none" rotWithShape="1">
            <a:gsLst>
              <a:gs pos="0">
                <a:srgbClr val="CCD0D1"/>
              </a:gs>
              <a:gs pos="49200">
                <a:srgbClr val="E8EAE9"/>
              </a:gs>
              <a:gs pos="100000">
                <a:srgbClr val="FCFCFC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Click="0" advTm="2000">
    <p:pull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1201-ED94-4F41-8E8D-B5DCE2B45F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3B22-F4BD-4AA4-824E-D98BDF8209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2000">
    <p:pull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1201-ED94-4F41-8E8D-B5DCE2B45F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3B22-F4BD-4AA4-824E-D98BDF8209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2000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1201-ED94-4F41-8E8D-B5DCE2B45F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3B22-F4BD-4AA4-824E-D98BDF8209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2000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1201-ED94-4F41-8E8D-B5DCE2B45F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3B22-F4BD-4AA4-824E-D98BDF8209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2000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1201-ED94-4F41-8E8D-B5DCE2B45F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3B22-F4BD-4AA4-824E-D98BDF8209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2000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1201-ED94-4F41-8E8D-B5DCE2B45F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3B22-F4BD-4AA4-824E-D98BDF8209C1}" type="slidenum">
              <a:rPr lang="zh-CN" altLang="en-US" smtClean="0"/>
            </a:fld>
            <a:endParaRPr lang="zh-CN" altLang="en-US"/>
          </a:p>
        </p:txBody>
      </p:sp>
      <p:sp>
        <p:nvSpPr>
          <p:cNvPr id="6" name="Rectangle 39"/>
          <p:cNvSpPr>
            <a:spLocks noChangeArrowheads="1"/>
          </p:cNvSpPr>
          <p:nvPr userDrawn="1"/>
        </p:nvSpPr>
        <p:spPr bwMode="auto">
          <a:xfrm>
            <a:off x="288661" y="196280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287524" y="484312"/>
            <a:ext cx="225318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160276"/>
            <a:ext cx="143508" cy="540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Click="0" advTm="2000">
    <p:pull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1201-ED94-4F41-8E8D-B5DCE2B45F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3B22-F4BD-4AA4-824E-D98BDF8209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2000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1201-ED94-4F41-8E8D-B5DCE2B45F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3B22-F4BD-4AA4-824E-D98BDF8209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2000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F1201-ED94-4F41-8E8D-B5DCE2B45F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D3B22-F4BD-4AA4-824E-D98BDF8209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advClick="0" advTm="2000">
    <p:pull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38.png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41.png"/><Relationship Id="rId1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44.png"/><Relationship Id="rId1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47.png"/><Relationship Id="rId1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47.png"/><Relationship Id="rId1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52.png"/><Relationship Id="rId1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55.png"/><Relationship Id="rId1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55.png"/><Relationship Id="rId1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60.png"/><Relationship Id="rId1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63.png"/><Relationship Id="rId1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66.png"/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69.png"/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1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1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1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1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74.png"/><Relationship Id="rId1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75.png"/><Relationship Id="rId1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73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9.png"/><Relationship Id="rId1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2.pn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3175"/>
            <a:ext cx="91440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26281" y="1168388"/>
            <a:ext cx="3060700" cy="643890"/>
          </a:xfrm>
          <a:prstGeom prst="rect">
            <a:avLst/>
          </a:prstGeom>
          <a:noFill/>
          <a:ln>
            <a:noFill/>
          </a:ln>
        </p:spPr>
        <p:txBody>
          <a:bodyPr wrap="none" lIns="91413" tIns="45706" rIns="91413" bIns="45706" rtlCol="0">
            <a:spAutoFit/>
          </a:bodyPr>
          <a:lstStyle/>
          <a:p>
            <a:pPr algn="r"/>
            <a:r>
              <a:rPr lang="zh-CN" altLang="en-US" sz="3600" b="1" dirty="0" smtClean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英语</a:t>
            </a:r>
            <a:r>
              <a:rPr lang="zh-CN" altLang="en-US" sz="3600" b="1" dirty="0" smtClean="0">
                <a:ln w="190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题型列表</a:t>
            </a:r>
            <a:endParaRPr lang="zh-CN" altLang="en-US" sz="3600" b="1" dirty="0">
              <a:ln w="190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31540" y="1886699"/>
            <a:ext cx="4716524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5731" y="2024668"/>
            <a:ext cx="1865630" cy="251460"/>
          </a:xfrm>
          <a:prstGeom prst="rect">
            <a:avLst/>
          </a:prstGeom>
          <a:noFill/>
        </p:spPr>
        <p:txBody>
          <a:bodyPr wrap="none" lIns="91413" tIns="45706" rIns="91413" bIns="45706" rtlCol="0">
            <a:spAutoFit/>
          </a:bodyPr>
          <a:lstStyle/>
          <a:p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Jenny</a:t>
            </a:r>
            <a:r>
              <a:rPr lang="en-US" altLang="zh-CN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2018.3.14</a:t>
            </a:r>
            <a:endParaRPr lang="en-US" sz="105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912260" y="3488904"/>
            <a:ext cx="22317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图片 2" descr="22222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65" y="100330"/>
            <a:ext cx="2778125" cy="4943475"/>
          </a:xfrm>
          <a:prstGeom prst="rect">
            <a:avLst/>
          </a:prstGeom>
        </p:spPr>
      </p:pic>
      <p:pic>
        <p:nvPicPr>
          <p:cNvPr id="4" name="图片 3" descr="333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990" y="100330"/>
            <a:ext cx="2795270" cy="497205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/>
          <a:srcRect l="11080" r="953"/>
          <a:stretch>
            <a:fillRect/>
          </a:stretch>
        </p:blipFill>
        <p:spPr bwMode="auto">
          <a:xfrm rot="5400000">
            <a:off x="-1168896" y="1168388"/>
            <a:ext cx="51450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直接连接符 5"/>
          <p:cNvCxnSpPr/>
          <p:nvPr/>
        </p:nvCxnSpPr>
        <p:spPr>
          <a:xfrm>
            <a:off x="-1436" y="1024372"/>
            <a:ext cx="36004" cy="3312368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 9"/>
          <p:cNvSpPr/>
          <p:nvPr/>
        </p:nvSpPr>
        <p:spPr>
          <a:xfrm>
            <a:off x="-1436" y="994980"/>
            <a:ext cx="1763486" cy="3105607"/>
          </a:xfrm>
          <a:custGeom>
            <a:avLst/>
            <a:gdLst>
              <a:gd name="connsiteX0" fmla="*/ 0 w 1054359"/>
              <a:gd name="connsiteY0" fmla="*/ 214604 h 1856791"/>
              <a:gd name="connsiteX1" fmla="*/ 214604 w 1054359"/>
              <a:gd name="connsiteY1" fmla="*/ 0 h 1856791"/>
              <a:gd name="connsiteX2" fmla="*/ 1054359 w 1054359"/>
              <a:gd name="connsiteY2" fmla="*/ 1026367 h 1856791"/>
              <a:gd name="connsiteX3" fmla="*/ 177282 w 1054359"/>
              <a:gd name="connsiteY3" fmla="*/ 1856791 h 1856791"/>
              <a:gd name="connsiteX4" fmla="*/ 18662 w 1054359"/>
              <a:gd name="connsiteY4" fmla="*/ 1698171 h 1856791"/>
              <a:gd name="connsiteX5" fmla="*/ 0 w 1054359"/>
              <a:gd name="connsiteY5" fmla="*/ 214604 h 185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4359" h="1856791">
                <a:moveTo>
                  <a:pt x="0" y="214604"/>
                </a:moveTo>
                <a:lnTo>
                  <a:pt x="214604" y="0"/>
                </a:lnTo>
                <a:lnTo>
                  <a:pt x="1054359" y="1026367"/>
                </a:lnTo>
                <a:lnTo>
                  <a:pt x="177282" y="1856791"/>
                </a:lnTo>
                <a:lnTo>
                  <a:pt x="18662" y="1698171"/>
                </a:lnTo>
                <a:lnTo>
                  <a:pt x="0" y="214604"/>
                </a:lnTo>
                <a:close/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421387" y="208782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l"/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听音排序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30671" y="1948279"/>
            <a:ext cx="125476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sz="72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sz="7200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QQ截图201803141142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335" y="995045"/>
            <a:ext cx="3783330" cy="3467735"/>
          </a:xfrm>
          <a:prstGeom prst="rect">
            <a:avLst/>
          </a:prstGeom>
        </p:spPr>
      </p:pic>
      <p:pic>
        <p:nvPicPr>
          <p:cNvPr id="5" name="图片 4" descr="QQ截图201803141142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875" y="1024255"/>
            <a:ext cx="3741420" cy="331216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912260" y="3488904"/>
            <a:ext cx="22317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图片 1" descr="听音排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365" y="100330"/>
            <a:ext cx="2794635" cy="4970780"/>
          </a:xfrm>
          <a:prstGeom prst="rect">
            <a:avLst/>
          </a:prstGeom>
        </p:spPr>
      </p:pic>
      <p:pic>
        <p:nvPicPr>
          <p:cNvPr id="5" name="图片 4" descr="听音排序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85" y="100330"/>
            <a:ext cx="2791460" cy="496633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/>
          <a:srcRect l="11080" r="953"/>
          <a:stretch>
            <a:fillRect/>
          </a:stretch>
        </p:blipFill>
        <p:spPr bwMode="auto">
          <a:xfrm rot="5400000">
            <a:off x="-1168896" y="1168388"/>
            <a:ext cx="51450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直接连接符 5"/>
          <p:cNvCxnSpPr/>
          <p:nvPr/>
        </p:nvCxnSpPr>
        <p:spPr>
          <a:xfrm>
            <a:off x="-1436" y="1024372"/>
            <a:ext cx="36004" cy="3312368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 9"/>
          <p:cNvSpPr/>
          <p:nvPr/>
        </p:nvSpPr>
        <p:spPr>
          <a:xfrm>
            <a:off x="-1436" y="994980"/>
            <a:ext cx="1763486" cy="3105607"/>
          </a:xfrm>
          <a:custGeom>
            <a:avLst/>
            <a:gdLst>
              <a:gd name="connsiteX0" fmla="*/ 0 w 1054359"/>
              <a:gd name="connsiteY0" fmla="*/ 214604 h 1856791"/>
              <a:gd name="connsiteX1" fmla="*/ 214604 w 1054359"/>
              <a:gd name="connsiteY1" fmla="*/ 0 h 1856791"/>
              <a:gd name="connsiteX2" fmla="*/ 1054359 w 1054359"/>
              <a:gd name="connsiteY2" fmla="*/ 1026367 h 1856791"/>
              <a:gd name="connsiteX3" fmla="*/ 177282 w 1054359"/>
              <a:gd name="connsiteY3" fmla="*/ 1856791 h 1856791"/>
              <a:gd name="connsiteX4" fmla="*/ 18662 w 1054359"/>
              <a:gd name="connsiteY4" fmla="*/ 1698171 h 1856791"/>
              <a:gd name="connsiteX5" fmla="*/ 0 w 1054359"/>
              <a:gd name="connsiteY5" fmla="*/ 214604 h 185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4359" h="1856791">
                <a:moveTo>
                  <a:pt x="0" y="214604"/>
                </a:moveTo>
                <a:lnTo>
                  <a:pt x="214604" y="0"/>
                </a:lnTo>
                <a:lnTo>
                  <a:pt x="1054359" y="1026367"/>
                </a:lnTo>
                <a:lnTo>
                  <a:pt x="177282" y="1856791"/>
                </a:lnTo>
                <a:lnTo>
                  <a:pt x="18662" y="1698171"/>
                </a:lnTo>
                <a:lnTo>
                  <a:pt x="0" y="214604"/>
                </a:lnTo>
                <a:close/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716662" y="208782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l"/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听音是非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30671" y="1948279"/>
            <a:ext cx="125476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sz="72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en-US" sz="7200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QQ截图201803141144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055" y="995045"/>
            <a:ext cx="3663315" cy="3467735"/>
          </a:xfrm>
          <a:prstGeom prst="rect">
            <a:avLst/>
          </a:prstGeom>
        </p:spPr>
      </p:pic>
      <p:pic>
        <p:nvPicPr>
          <p:cNvPr id="2" name="图片 1" descr="QQ截图201803141145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335" y="1024255"/>
            <a:ext cx="3763645" cy="316166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912260" y="3488904"/>
            <a:ext cx="22317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图片 2" descr="听音是非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99695"/>
            <a:ext cx="2779395" cy="4945380"/>
          </a:xfrm>
          <a:prstGeom prst="rect">
            <a:avLst/>
          </a:prstGeom>
        </p:spPr>
      </p:pic>
      <p:pic>
        <p:nvPicPr>
          <p:cNvPr id="4" name="图片 3" descr="听音是非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785" y="99695"/>
            <a:ext cx="2780030" cy="494538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/>
          <a:srcRect l="11080" r="953"/>
          <a:stretch>
            <a:fillRect/>
          </a:stretch>
        </p:blipFill>
        <p:spPr bwMode="auto">
          <a:xfrm rot="5400000">
            <a:off x="-1168896" y="1168388"/>
            <a:ext cx="51450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直接连接符 5"/>
          <p:cNvCxnSpPr/>
          <p:nvPr/>
        </p:nvCxnSpPr>
        <p:spPr>
          <a:xfrm>
            <a:off x="-1436" y="1024372"/>
            <a:ext cx="36004" cy="3312368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 9"/>
          <p:cNvSpPr/>
          <p:nvPr/>
        </p:nvSpPr>
        <p:spPr>
          <a:xfrm>
            <a:off x="-1436" y="994980"/>
            <a:ext cx="1763486" cy="3105607"/>
          </a:xfrm>
          <a:custGeom>
            <a:avLst/>
            <a:gdLst>
              <a:gd name="connsiteX0" fmla="*/ 0 w 1054359"/>
              <a:gd name="connsiteY0" fmla="*/ 214604 h 1856791"/>
              <a:gd name="connsiteX1" fmla="*/ 214604 w 1054359"/>
              <a:gd name="connsiteY1" fmla="*/ 0 h 1856791"/>
              <a:gd name="connsiteX2" fmla="*/ 1054359 w 1054359"/>
              <a:gd name="connsiteY2" fmla="*/ 1026367 h 1856791"/>
              <a:gd name="connsiteX3" fmla="*/ 177282 w 1054359"/>
              <a:gd name="connsiteY3" fmla="*/ 1856791 h 1856791"/>
              <a:gd name="connsiteX4" fmla="*/ 18662 w 1054359"/>
              <a:gd name="connsiteY4" fmla="*/ 1698171 h 1856791"/>
              <a:gd name="connsiteX5" fmla="*/ 0 w 1054359"/>
              <a:gd name="connsiteY5" fmla="*/ 214604 h 185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4359" h="1856791">
                <a:moveTo>
                  <a:pt x="0" y="214604"/>
                </a:moveTo>
                <a:lnTo>
                  <a:pt x="214604" y="0"/>
                </a:lnTo>
                <a:lnTo>
                  <a:pt x="1054359" y="1026367"/>
                </a:lnTo>
                <a:lnTo>
                  <a:pt x="177282" y="1856791"/>
                </a:lnTo>
                <a:lnTo>
                  <a:pt x="18662" y="1698171"/>
                </a:lnTo>
                <a:lnTo>
                  <a:pt x="0" y="214604"/>
                </a:lnTo>
                <a:close/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716662" y="208782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l"/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听音看题选择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30671" y="1948279"/>
            <a:ext cx="125476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sz="72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en-US" sz="7200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QQ截图201803141147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340" y="995045"/>
            <a:ext cx="3663950" cy="3533140"/>
          </a:xfrm>
          <a:prstGeom prst="rect">
            <a:avLst/>
          </a:prstGeom>
        </p:spPr>
      </p:pic>
      <p:pic>
        <p:nvPicPr>
          <p:cNvPr id="5" name="图片 4" descr="QQ截图201803141147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580" y="995045"/>
            <a:ext cx="3805555" cy="348996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912260" y="3488904"/>
            <a:ext cx="22317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图片 4" descr="听音看题选择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05" y="99695"/>
            <a:ext cx="2780030" cy="4945380"/>
          </a:xfrm>
          <a:prstGeom prst="rect">
            <a:avLst/>
          </a:prstGeom>
        </p:spPr>
      </p:pic>
      <p:pic>
        <p:nvPicPr>
          <p:cNvPr id="6" name="图片 5" descr="听音看题选择２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770" y="99695"/>
            <a:ext cx="2780030" cy="494474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/>
          <a:srcRect l="11080" r="953"/>
          <a:stretch>
            <a:fillRect/>
          </a:stretch>
        </p:blipFill>
        <p:spPr bwMode="auto">
          <a:xfrm rot="5400000">
            <a:off x="-1168896" y="1168388"/>
            <a:ext cx="51450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直接连接符 5"/>
          <p:cNvCxnSpPr/>
          <p:nvPr/>
        </p:nvCxnSpPr>
        <p:spPr>
          <a:xfrm>
            <a:off x="-1436" y="1024372"/>
            <a:ext cx="36004" cy="3312368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 9"/>
          <p:cNvSpPr/>
          <p:nvPr/>
        </p:nvSpPr>
        <p:spPr>
          <a:xfrm>
            <a:off x="-1436" y="994980"/>
            <a:ext cx="1763486" cy="3105607"/>
          </a:xfrm>
          <a:custGeom>
            <a:avLst/>
            <a:gdLst>
              <a:gd name="connsiteX0" fmla="*/ 0 w 1054359"/>
              <a:gd name="connsiteY0" fmla="*/ 214604 h 1856791"/>
              <a:gd name="connsiteX1" fmla="*/ 214604 w 1054359"/>
              <a:gd name="connsiteY1" fmla="*/ 0 h 1856791"/>
              <a:gd name="connsiteX2" fmla="*/ 1054359 w 1054359"/>
              <a:gd name="connsiteY2" fmla="*/ 1026367 h 1856791"/>
              <a:gd name="connsiteX3" fmla="*/ 177282 w 1054359"/>
              <a:gd name="connsiteY3" fmla="*/ 1856791 h 1856791"/>
              <a:gd name="connsiteX4" fmla="*/ 18662 w 1054359"/>
              <a:gd name="connsiteY4" fmla="*/ 1698171 h 1856791"/>
              <a:gd name="connsiteX5" fmla="*/ 0 w 1054359"/>
              <a:gd name="connsiteY5" fmla="*/ 214604 h 185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4359" h="1856791">
                <a:moveTo>
                  <a:pt x="0" y="214604"/>
                </a:moveTo>
                <a:lnTo>
                  <a:pt x="214604" y="0"/>
                </a:lnTo>
                <a:lnTo>
                  <a:pt x="1054359" y="1026367"/>
                </a:lnTo>
                <a:lnTo>
                  <a:pt x="177282" y="1856791"/>
                </a:lnTo>
                <a:lnTo>
                  <a:pt x="18662" y="1698171"/>
                </a:lnTo>
                <a:lnTo>
                  <a:pt x="0" y="214604"/>
                </a:lnTo>
                <a:close/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716662" y="208782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l"/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句子填空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30671" y="1948279"/>
            <a:ext cx="125476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sz="72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en-US" sz="7200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QQ截图201803141149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460" y="995045"/>
            <a:ext cx="3702050" cy="3565525"/>
          </a:xfrm>
          <a:prstGeom prst="rect">
            <a:avLst/>
          </a:prstGeom>
        </p:spPr>
      </p:pic>
      <p:pic>
        <p:nvPicPr>
          <p:cNvPr id="3" name="图片 2" descr="QQ截图201803141150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950" y="1149985"/>
            <a:ext cx="3743325" cy="325564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912260" y="3488904"/>
            <a:ext cx="22317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图片 1" descr="句子填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65" y="100965"/>
            <a:ext cx="2779395" cy="4943475"/>
          </a:xfrm>
          <a:prstGeom prst="rect">
            <a:avLst/>
          </a:prstGeom>
        </p:spPr>
      </p:pic>
      <p:pic>
        <p:nvPicPr>
          <p:cNvPr id="3" name="图片 2" descr="句子填空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185" y="100965"/>
            <a:ext cx="2780665" cy="494538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/>
          <a:srcRect l="11080" r="953"/>
          <a:stretch>
            <a:fillRect/>
          </a:stretch>
        </p:blipFill>
        <p:spPr bwMode="auto">
          <a:xfrm rot="5400000">
            <a:off x="-1168896" y="1168388"/>
            <a:ext cx="51450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直接连接符 5"/>
          <p:cNvCxnSpPr/>
          <p:nvPr/>
        </p:nvCxnSpPr>
        <p:spPr>
          <a:xfrm>
            <a:off x="-1436" y="1024372"/>
            <a:ext cx="36004" cy="3312368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 9"/>
          <p:cNvSpPr/>
          <p:nvPr/>
        </p:nvSpPr>
        <p:spPr>
          <a:xfrm>
            <a:off x="-1436" y="994980"/>
            <a:ext cx="1763486" cy="3105607"/>
          </a:xfrm>
          <a:custGeom>
            <a:avLst/>
            <a:gdLst>
              <a:gd name="connsiteX0" fmla="*/ 0 w 1054359"/>
              <a:gd name="connsiteY0" fmla="*/ 214604 h 1856791"/>
              <a:gd name="connsiteX1" fmla="*/ 214604 w 1054359"/>
              <a:gd name="connsiteY1" fmla="*/ 0 h 1856791"/>
              <a:gd name="connsiteX2" fmla="*/ 1054359 w 1054359"/>
              <a:gd name="connsiteY2" fmla="*/ 1026367 h 1856791"/>
              <a:gd name="connsiteX3" fmla="*/ 177282 w 1054359"/>
              <a:gd name="connsiteY3" fmla="*/ 1856791 h 1856791"/>
              <a:gd name="connsiteX4" fmla="*/ 18662 w 1054359"/>
              <a:gd name="connsiteY4" fmla="*/ 1698171 h 1856791"/>
              <a:gd name="connsiteX5" fmla="*/ 0 w 1054359"/>
              <a:gd name="connsiteY5" fmla="*/ 214604 h 185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4359" h="1856791">
                <a:moveTo>
                  <a:pt x="0" y="214604"/>
                </a:moveTo>
                <a:lnTo>
                  <a:pt x="214604" y="0"/>
                </a:lnTo>
                <a:lnTo>
                  <a:pt x="1054359" y="1026367"/>
                </a:lnTo>
                <a:lnTo>
                  <a:pt x="177282" y="1856791"/>
                </a:lnTo>
                <a:lnTo>
                  <a:pt x="18662" y="1698171"/>
                </a:lnTo>
                <a:lnTo>
                  <a:pt x="0" y="214604"/>
                </a:lnTo>
                <a:close/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716662" y="208782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l"/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句子选择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30671" y="1948279"/>
            <a:ext cx="125476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sz="72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endParaRPr lang="en-US" sz="7200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QQ截图201803141151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850" y="995045"/>
            <a:ext cx="3881120" cy="3870325"/>
          </a:xfrm>
          <a:prstGeom prst="rect">
            <a:avLst/>
          </a:prstGeom>
        </p:spPr>
      </p:pic>
      <p:pic>
        <p:nvPicPr>
          <p:cNvPr id="5" name="图片 4" descr="QQ截图201803141152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395" y="1355090"/>
            <a:ext cx="3865245" cy="340042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905"/>
            <a:ext cx="91440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9"/>
          <p:cNvSpPr txBox="1">
            <a:spLocks noChangeArrowheads="1"/>
          </p:cNvSpPr>
          <p:nvPr/>
        </p:nvSpPr>
        <p:spPr bwMode="auto">
          <a:xfrm>
            <a:off x="3638689" y="229242"/>
            <a:ext cx="1440160" cy="622300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165">
              <a:lnSpc>
                <a:spcPct val="120000"/>
              </a:lnSpc>
              <a:defRPr/>
            </a:pPr>
            <a:r>
              <a:rPr lang="zh-CN" altLang="en-US" sz="3000" b="1" kern="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ko-KR" sz="21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9"/>
          <p:cNvSpPr txBox="1"/>
          <p:nvPr/>
        </p:nvSpPr>
        <p:spPr>
          <a:xfrm>
            <a:off x="1440096" y="1196785"/>
            <a:ext cx="1576819" cy="266065"/>
          </a:xfrm>
          <a:prstGeom prst="rect">
            <a:avLst/>
          </a:prstGeom>
          <a:noFill/>
        </p:spPr>
        <p:txBody>
          <a:bodyPr wrap="square" lIns="51425" tIns="25712" rIns="51425" bIns="25712" rtlCol="0">
            <a:spAutoFit/>
          </a:bodyPr>
          <a:lstStyle/>
          <a:p>
            <a:pPr marL="0" lvl="1" algn="l"/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听音选图</a:t>
            </a:r>
            <a:endParaRPr lang="zh-CN" altLang="en-US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9"/>
          <p:cNvSpPr txBox="1"/>
          <p:nvPr/>
        </p:nvSpPr>
        <p:spPr>
          <a:xfrm>
            <a:off x="2978872" y="1196785"/>
            <a:ext cx="1576819" cy="266065"/>
          </a:xfrm>
          <a:prstGeom prst="rect">
            <a:avLst/>
          </a:prstGeom>
          <a:noFill/>
        </p:spPr>
        <p:txBody>
          <a:bodyPr wrap="square" lIns="51425" tIns="25712" rIns="51425" bIns="25712" rtlCol="0">
            <a:spAutoFit/>
          </a:bodyPr>
          <a:lstStyle/>
          <a:p>
            <a:pPr marL="0" lvl="1" algn="l"/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听音看图选词</a:t>
            </a:r>
            <a:endParaRPr lang="zh-CN" altLang="en-US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9"/>
          <p:cNvSpPr txBox="1"/>
          <p:nvPr/>
        </p:nvSpPr>
        <p:spPr>
          <a:xfrm>
            <a:off x="4697797" y="1196785"/>
            <a:ext cx="1576819" cy="266065"/>
          </a:xfrm>
          <a:prstGeom prst="rect">
            <a:avLst/>
          </a:prstGeom>
          <a:noFill/>
        </p:spPr>
        <p:txBody>
          <a:bodyPr wrap="square" lIns="51425" tIns="25712" rIns="51425" bIns="25712" rtlCol="0">
            <a:spAutoFit/>
          </a:bodyPr>
          <a:lstStyle/>
          <a:p>
            <a:pPr marL="0" lvl="1" algn="l"/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听音辩义</a:t>
            </a:r>
            <a:endParaRPr lang="zh-CN" altLang="en-US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9"/>
          <p:cNvSpPr txBox="1"/>
          <p:nvPr/>
        </p:nvSpPr>
        <p:spPr>
          <a:xfrm>
            <a:off x="6112645" y="1196785"/>
            <a:ext cx="1576819" cy="266065"/>
          </a:xfrm>
          <a:prstGeom prst="rect">
            <a:avLst/>
          </a:prstGeom>
          <a:noFill/>
        </p:spPr>
        <p:txBody>
          <a:bodyPr wrap="square" lIns="51425" tIns="25712" rIns="51425" bIns="25712" rtlCol="0">
            <a:spAutoFit/>
          </a:bodyPr>
          <a:lstStyle/>
          <a:p>
            <a:pPr marL="0" lvl="1" algn="l"/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听音选词</a:t>
            </a:r>
            <a:endParaRPr lang="zh-CN" altLang="en-US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9"/>
          <p:cNvSpPr txBox="1"/>
          <p:nvPr/>
        </p:nvSpPr>
        <p:spPr>
          <a:xfrm>
            <a:off x="1422316" y="1908620"/>
            <a:ext cx="1576819" cy="266065"/>
          </a:xfrm>
          <a:prstGeom prst="rect">
            <a:avLst/>
          </a:prstGeom>
          <a:noFill/>
        </p:spPr>
        <p:txBody>
          <a:bodyPr wrap="square" lIns="51425" tIns="25712" rIns="51425" bIns="25712" rtlCol="0">
            <a:spAutoFit/>
          </a:bodyPr>
          <a:p>
            <a:pPr marL="0" lvl="1" algn="l"/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听音排序</a:t>
            </a:r>
            <a:endParaRPr lang="zh-CN" altLang="en-US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2961092" y="1908620"/>
            <a:ext cx="1576819" cy="266065"/>
          </a:xfrm>
          <a:prstGeom prst="rect">
            <a:avLst/>
          </a:prstGeom>
          <a:noFill/>
        </p:spPr>
        <p:txBody>
          <a:bodyPr wrap="square" lIns="51425" tIns="25712" rIns="51425" bIns="25712" rtlCol="0">
            <a:spAutoFit/>
          </a:bodyPr>
          <a:p>
            <a:pPr marL="0" lvl="1" algn="l"/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听音是非</a:t>
            </a:r>
            <a:endParaRPr lang="zh-CN" altLang="en-US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9"/>
          <p:cNvSpPr txBox="1"/>
          <p:nvPr/>
        </p:nvSpPr>
        <p:spPr>
          <a:xfrm>
            <a:off x="4680017" y="1908620"/>
            <a:ext cx="1576819" cy="266065"/>
          </a:xfrm>
          <a:prstGeom prst="rect">
            <a:avLst/>
          </a:prstGeom>
          <a:noFill/>
        </p:spPr>
        <p:txBody>
          <a:bodyPr wrap="square" lIns="51425" tIns="25712" rIns="51425" bIns="25712" rtlCol="0">
            <a:spAutoFit/>
          </a:bodyPr>
          <a:p>
            <a:pPr marL="0" lvl="1" algn="l"/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听音看题选择</a:t>
            </a:r>
            <a:endParaRPr lang="zh-CN" altLang="en-US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6094865" y="1908620"/>
            <a:ext cx="1576819" cy="266065"/>
          </a:xfrm>
          <a:prstGeom prst="rect">
            <a:avLst/>
          </a:prstGeom>
          <a:noFill/>
        </p:spPr>
        <p:txBody>
          <a:bodyPr wrap="square" lIns="51425" tIns="25712" rIns="51425" bIns="25712" rtlCol="0">
            <a:spAutoFit/>
          </a:bodyPr>
          <a:p>
            <a:pPr marL="0" lvl="1" algn="l"/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句子填空</a:t>
            </a:r>
            <a:endParaRPr lang="zh-CN" altLang="en-US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9"/>
          <p:cNvSpPr txBox="1"/>
          <p:nvPr/>
        </p:nvSpPr>
        <p:spPr>
          <a:xfrm>
            <a:off x="1440096" y="2541080"/>
            <a:ext cx="1576819" cy="266065"/>
          </a:xfrm>
          <a:prstGeom prst="rect">
            <a:avLst/>
          </a:prstGeom>
          <a:noFill/>
        </p:spPr>
        <p:txBody>
          <a:bodyPr wrap="square" lIns="51425" tIns="25712" rIns="51425" bIns="25712" rtlCol="0">
            <a:spAutoFit/>
          </a:bodyPr>
          <a:p>
            <a:pPr marL="0" lvl="1" algn="l"/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句子选择</a:t>
            </a:r>
            <a:endParaRPr lang="zh-CN" altLang="en-US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9"/>
          <p:cNvSpPr txBox="1"/>
          <p:nvPr/>
        </p:nvSpPr>
        <p:spPr>
          <a:xfrm>
            <a:off x="2961092" y="2541080"/>
            <a:ext cx="1576819" cy="266065"/>
          </a:xfrm>
          <a:prstGeom prst="rect">
            <a:avLst/>
          </a:prstGeom>
          <a:noFill/>
        </p:spPr>
        <p:txBody>
          <a:bodyPr wrap="square" lIns="51425" tIns="25712" rIns="51425" bIns="25712" rtlCol="0">
            <a:spAutoFit/>
          </a:bodyPr>
          <a:p>
            <a:pPr marL="0" lvl="1" algn="l"/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选不同音</a:t>
            </a:r>
            <a:endParaRPr lang="zh-CN" altLang="en-US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9"/>
          <p:cNvSpPr txBox="1"/>
          <p:nvPr/>
        </p:nvSpPr>
        <p:spPr>
          <a:xfrm>
            <a:off x="4680017" y="2541080"/>
            <a:ext cx="1576819" cy="266065"/>
          </a:xfrm>
          <a:prstGeom prst="rect">
            <a:avLst/>
          </a:prstGeom>
          <a:noFill/>
        </p:spPr>
        <p:txBody>
          <a:bodyPr wrap="square" lIns="51425" tIns="25712" rIns="51425" bIns="25712" rtlCol="0">
            <a:spAutoFit/>
          </a:bodyPr>
          <a:p>
            <a:pPr marL="0" lvl="1" algn="l"/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句子重组</a:t>
            </a:r>
            <a:endParaRPr lang="zh-CN" altLang="en-US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9"/>
          <p:cNvSpPr txBox="1"/>
          <p:nvPr/>
        </p:nvSpPr>
        <p:spPr>
          <a:xfrm>
            <a:off x="6112645" y="2541080"/>
            <a:ext cx="1576819" cy="266065"/>
          </a:xfrm>
          <a:prstGeom prst="rect">
            <a:avLst/>
          </a:prstGeom>
          <a:noFill/>
        </p:spPr>
        <p:txBody>
          <a:bodyPr wrap="square" lIns="51425" tIns="25712" rIns="51425" bIns="25712" rtlCol="0">
            <a:spAutoFit/>
          </a:bodyPr>
          <a:p>
            <a:pPr marL="0" lvl="1" algn="l"/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阅读选择</a:t>
            </a:r>
            <a:endParaRPr lang="zh-CN" altLang="en-US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9"/>
          <p:cNvSpPr txBox="1"/>
          <p:nvPr/>
        </p:nvSpPr>
        <p:spPr>
          <a:xfrm>
            <a:off x="1440096" y="3207830"/>
            <a:ext cx="1576819" cy="266065"/>
          </a:xfrm>
          <a:prstGeom prst="rect">
            <a:avLst/>
          </a:prstGeom>
          <a:noFill/>
        </p:spPr>
        <p:txBody>
          <a:bodyPr wrap="square" lIns="51425" tIns="25712" rIns="51425" bIns="25712" rtlCol="0">
            <a:spAutoFit/>
          </a:bodyPr>
          <a:p>
            <a:pPr marL="0" lvl="1" algn="l"/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单词的适当形式</a:t>
            </a:r>
            <a:endParaRPr lang="zh-CN" altLang="en-US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9"/>
          <p:cNvSpPr txBox="1"/>
          <p:nvPr/>
        </p:nvSpPr>
        <p:spPr>
          <a:xfrm>
            <a:off x="2961092" y="3207830"/>
            <a:ext cx="1576819" cy="266065"/>
          </a:xfrm>
          <a:prstGeom prst="rect">
            <a:avLst/>
          </a:prstGeom>
          <a:noFill/>
        </p:spPr>
        <p:txBody>
          <a:bodyPr wrap="square" lIns="51425" tIns="25712" rIns="51425" bIns="25712" rtlCol="0">
            <a:spAutoFit/>
          </a:bodyPr>
          <a:p>
            <a:pPr marL="0" lvl="1" algn="l"/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首字母填空</a:t>
            </a:r>
            <a:endParaRPr lang="zh-CN" altLang="en-US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9"/>
          <p:cNvSpPr txBox="1"/>
          <p:nvPr/>
        </p:nvSpPr>
        <p:spPr>
          <a:xfrm>
            <a:off x="4680017" y="3207830"/>
            <a:ext cx="1576819" cy="266065"/>
          </a:xfrm>
          <a:prstGeom prst="rect">
            <a:avLst/>
          </a:prstGeom>
          <a:noFill/>
        </p:spPr>
        <p:txBody>
          <a:bodyPr wrap="square" lIns="51425" tIns="25712" rIns="51425" bIns="25712" rtlCol="0">
            <a:spAutoFit/>
          </a:bodyPr>
          <a:p>
            <a:pPr marL="0" lvl="1" algn="l"/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看图拼写</a:t>
            </a:r>
            <a:endParaRPr lang="zh-CN" altLang="en-US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9"/>
          <p:cNvSpPr txBox="1"/>
          <p:nvPr/>
        </p:nvSpPr>
        <p:spPr>
          <a:xfrm>
            <a:off x="6094865" y="3207830"/>
            <a:ext cx="1576819" cy="266065"/>
          </a:xfrm>
          <a:prstGeom prst="rect">
            <a:avLst/>
          </a:prstGeom>
          <a:noFill/>
        </p:spPr>
        <p:txBody>
          <a:bodyPr wrap="square" lIns="51425" tIns="25712" rIns="51425" bIns="25712" rtlCol="0">
            <a:spAutoFit/>
          </a:bodyPr>
          <a:p>
            <a:pPr marL="0" lvl="1" algn="l"/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看图答词</a:t>
            </a:r>
            <a:endParaRPr lang="zh-CN" altLang="en-US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9"/>
          <p:cNvSpPr txBox="1"/>
          <p:nvPr/>
        </p:nvSpPr>
        <p:spPr>
          <a:xfrm>
            <a:off x="1457876" y="3856800"/>
            <a:ext cx="1576819" cy="266065"/>
          </a:xfrm>
          <a:prstGeom prst="rect">
            <a:avLst/>
          </a:prstGeom>
          <a:noFill/>
        </p:spPr>
        <p:txBody>
          <a:bodyPr wrap="square" lIns="51425" tIns="25712" rIns="51425" bIns="25712" rtlCol="0">
            <a:spAutoFit/>
          </a:bodyPr>
          <a:p>
            <a:pPr marL="0" lvl="1" algn="l"/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看图说话</a:t>
            </a:r>
            <a:endParaRPr lang="zh-CN" altLang="en-US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9"/>
          <p:cNvSpPr txBox="1"/>
          <p:nvPr/>
        </p:nvSpPr>
        <p:spPr>
          <a:xfrm>
            <a:off x="2961092" y="3856800"/>
            <a:ext cx="1576819" cy="266065"/>
          </a:xfrm>
          <a:prstGeom prst="rect">
            <a:avLst/>
          </a:prstGeom>
          <a:noFill/>
        </p:spPr>
        <p:txBody>
          <a:bodyPr wrap="square" lIns="51425" tIns="25712" rIns="51425" bIns="25712" rtlCol="0">
            <a:spAutoFit/>
          </a:bodyPr>
          <a:p>
            <a:pPr marL="0" lvl="1" algn="l"/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回答句子</a:t>
            </a:r>
            <a:endParaRPr lang="zh-CN" altLang="en-US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9"/>
          <p:cNvSpPr txBox="1"/>
          <p:nvPr/>
        </p:nvSpPr>
        <p:spPr>
          <a:xfrm>
            <a:off x="4697797" y="3856800"/>
            <a:ext cx="1576819" cy="266065"/>
          </a:xfrm>
          <a:prstGeom prst="rect">
            <a:avLst/>
          </a:prstGeom>
          <a:noFill/>
        </p:spPr>
        <p:txBody>
          <a:bodyPr wrap="square" lIns="51425" tIns="25712" rIns="51425" bIns="25712" rtlCol="0">
            <a:spAutoFit/>
          </a:bodyPr>
          <a:p>
            <a:pPr marL="0" lvl="1" algn="l"/>
            <a:r>
              <a:rPr lang="zh-CN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朗读</a:t>
            </a:r>
            <a:endParaRPr lang="zh-CN" altLang="en-US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912260" y="3488904"/>
            <a:ext cx="22317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图片 1" descr="句子填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65" y="100965"/>
            <a:ext cx="2779395" cy="4943475"/>
          </a:xfrm>
          <a:prstGeom prst="rect">
            <a:avLst/>
          </a:prstGeom>
        </p:spPr>
      </p:pic>
      <p:pic>
        <p:nvPicPr>
          <p:cNvPr id="3" name="图片 2" descr="句子填空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185" y="100965"/>
            <a:ext cx="2780665" cy="494538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/>
          <a:srcRect l="11080" r="953"/>
          <a:stretch>
            <a:fillRect/>
          </a:stretch>
        </p:blipFill>
        <p:spPr bwMode="auto">
          <a:xfrm rot="5400000">
            <a:off x="-1168896" y="1168388"/>
            <a:ext cx="51450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直接连接符 5"/>
          <p:cNvCxnSpPr/>
          <p:nvPr/>
        </p:nvCxnSpPr>
        <p:spPr>
          <a:xfrm>
            <a:off x="-1436" y="1024372"/>
            <a:ext cx="36004" cy="3312368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 9"/>
          <p:cNvSpPr/>
          <p:nvPr/>
        </p:nvSpPr>
        <p:spPr>
          <a:xfrm>
            <a:off x="-1436" y="994980"/>
            <a:ext cx="1763486" cy="3105607"/>
          </a:xfrm>
          <a:custGeom>
            <a:avLst/>
            <a:gdLst>
              <a:gd name="connsiteX0" fmla="*/ 0 w 1054359"/>
              <a:gd name="connsiteY0" fmla="*/ 214604 h 1856791"/>
              <a:gd name="connsiteX1" fmla="*/ 214604 w 1054359"/>
              <a:gd name="connsiteY1" fmla="*/ 0 h 1856791"/>
              <a:gd name="connsiteX2" fmla="*/ 1054359 w 1054359"/>
              <a:gd name="connsiteY2" fmla="*/ 1026367 h 1856791"/>
              <a:gd name="connsiteX3" fmla="*/ 177282 w 1054359"/>
              <a:gd name="connsiteY3" fmla="*/ 1856791 h 1856791"/>
              <a:gd name="connsiteX4" fmla="*/ 18662 w 1054359"/>
              <a:gd name="connsiteY4" fmla="*/ 1698171 h 1856791"/>
              <a:gd name="connsiteX5" fmla="*/ 0 w 1054359"/>
              <a:gd name="connsiteY5" fmla="*/ 214604 h 185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4359" h="1856791">
                <a:moveTo>
                  <a:pt x="0" y="214604"/>
                </a:moveTo>
                <a:lnTo>
                  <a:pt x="214604" y="0"/>
                </a:lnTo>
                <a:lnTo>
                  <a:pt x="1054359" y="1026367"/>
                </a:lnTo>
                <a:lnTo>
                  <a:pt x="177282" y="1856791"/>
                </a:lnTo>
                <a:lnTo>
                  <a:pt x="18662" y="1698171"/>
                </a:lnTo>
                <a:lnTo>
                  <a:pt x="0" y="214604"/>
                </a:lnTo>
                <a:close/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716662" y="208782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l"/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选不同音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30671" y="1948279"/>
            <a:ext cx="125476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en-US" sz="7200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QQ截图201803141153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450" y="995045"/>
            <a:ext cx="4179570" cy="3831590"/>
          </a:xfrm>
          <a:prstGeom prst="rect">
            <a:avLst/>
          </a:prstGeom>
        </p:spPr>
      </p:pic>
      <p:pic>
        <p:nvPicPr>
          <p:cNvPr id="3" name="图片 2" descr="QQ截图201803141153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680" y="1841500"/>
            <a:ext cx="4201160" cy="311594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912260" y="3488904"/>
            <a:ext cx="22317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 descr="选不同音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100330"/>
            <a:ext cx="2778760" cy="494347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/>
          <a:srcRect l="11080" r="953"/>
          <a:stretch>
            <a:fillRect/>
          </a:stretch>
        </p:blipFill>
        <p:spPr bwMode="auto">
          <a:xfrm rot="5400000">
            <a:off x="-1168896" y="1168388"/>
            <a:ext cx="51450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直接连接符 5"/>
          <p:cNvCxnSpPr/>
          <p:nvPr/>
        </p:nvCxnSpPr>
        <p:spPr>
          <a:xfrm>
            <a:off x="-1436" y="1024372"/>
            <a:ext cx="36004" cy="3312368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 9"/>
          <p:cNvSpPr/>
          <p:nvPr/>
        </p:nvSpPr>
        <p:spPr>
          <a:xfrm>
            <a:off x="-1436" y="994980"/>
            <a:ext cx="1763486" cy="3105607"/>
          </a:xfrm>
          <a:custGeom>
            <a:avLst/>
            <a:gdLst>
              <a:gd name="connsiteX0" fmla="*/ 0 w 1054359"/>
              <a:gd name="connsiteY0" fmla="*/ 214604 h 1856791"/>
              <a:gd name="connsiteX1" fmla="*/ 214604 w 1054359"/>
              <a:gd name="connsiteY1" fmla="*/ 0 h 1856791"/>
              <a:gd name="connsiteX2" fmla="*/ 1054359 w 1054359"/>
              <a:gd name="connsiteY2" fmla="*/ 1026367 h 1856791"/>
              <a:gd name="connsiteX3" fmla="*/ 177282 w 1054359"/>
              <a:gd name="connsiteY3" fmla="*/ 1856791 h 1856791"/>
              <a:gd name="connsiteX4" fmla="*/ 18662 w 1054359"/>
              <a:gd name="connsiteY4" fmla="*/ 1698171 h 1856791"/>
              <a:gd name="connsiteX5" fmla="*/ 0 w 1054359"/>
              <a:gd name="connsiteY5" fmla="*/ 214604 h 185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4359" h="1856791">
                <a:moveTo>
                  <a:pt x="0" y="214604"/>
                </a:moveTo>
                <a:lnTo>
                  <a:pt x="214604" y="0"/>
                </a:lnTo>
                <a:lnTo>
                  <a:pt x="1054359" y="1026367"/>
                </a:lnTo>
                <a:lnTo>
                  <a:pt x="177282" y="1856791"/>
                </a:lnTo>
                <a:lnTo>
                  <a:pt x="18662" y="1698171"/>
                </a:lnTo>
                <a:lnTo>
                  <a:pt x="0" y="214604"/>
                </a:lnTo>
                <a:close/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716662" y="208782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l"/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句子重组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30671" y="1948279"/>
            <a:ext cx="125476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endParaRPr lang="en-US" sz="7200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QQ截图201803141155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805" y="793115"/>
            <a:ext cx="4141470" cy="3774440"/>
          </a:xfrm>
          <a:prstGeom prst="rect">
            <a:avLst/>
          </a:prstGeom>
        </p:spPr>
      </p:pic>
      <p:pic>
        <p:nvPicPr>
          <p:cNvPr id="5" name="图片 4" descr="QQ截图201803141155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050" y="1337310"/>
            <a:ext cx="4196080" cy="222313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912260" y="3488904"/>
            <a:ext cx="22317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图片 1" descr="句子重组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355" y="100330"/>
            <a:ext cx="2778760" cy="494284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/>
          <a:srcRect l="11080" r="953"/>
          <a:stretch>
            <a:fillRect/>
          </a:stretch>
        </p:blipFill>
        <p:spPr bwMode="auto">
          <a:xfrm rot="5400000">
            <a:off x="-1168896" y="1168388"/>
            <a:ext cx="51450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直接连接符 5"/>
          <p:cNvCxnSpPr/>
          <p:nvPr/>
        </p:nvCxnSpPr>
        <p:spPr>
          <a:xfrm>
            <a:off x="-1436" y="1024372"/>
            <a:ext cx="36004" cy="3312368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 9"/>
          <p:cNvSpPr/>
          <p:nvPr/>
        </p:nvSpPr>
        <p:spPr>
          <a:xfrm>
            <a:off x="-1436" y="994980"/>
            <a:ext cx="1763486" cy="3105607"/>
          </a:xfrm>
          <a:custGeom>
            <a:avLst/>
            <a:gdLst>
              <a:gd name="connsiteX0" fmla="*/ 0 w 1054359"/>
              <a:gd name="connsiteY0" fmla="*/ 214604 h 1856791"/>
              <a:gd name="connsiteX1" fmla="*/ 214604 w 1054359"/>
              <a:gd name="connsiteY1" fmla="*/ 0 h 1856791"/>
              <a:gd name="connsiteX2" fmla="*/ 1054359 w 1054359"/>
              <a:gd name="connsiteY2" fmla="*/ 1026367 h 1856791"/>
              <a:gd name="connsiteX3" fmla="*/ 177282 w 1054359"/>
              <a:gd name="connsiteY3" fmla="*/ 1856791 h 1856791"/>
              <a:gd name="connsiteX4" fmla="*/ 18662 w 1054359"/>
              <a:gd name="connsiteY4" fmla="*/ 1698171 h 1856791"/>
              <a:gd name="connsiteX5" fmla="*/ 0 w 1054359"/>
              <a:gd name="connsiteY5" fmla="*/ 214604 h 185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4359" h="1856791">
                <a:moveTo>
                  <a:pt x="0" y="214604"/>
                </a:moveTo>
                <a:lnTo>
                  <a:pt x="214604" y="0"/>
                </a:lnTo>
                <a:lnTo>
                  <a:pt x="1054359" y="1026367"/>
                </a:lnTo>
                <a:lnTo>
                  <a:pt x="177282" y="1856791"/>
                </a:lnTo>
                <a:lnTo>
                  <a:pt x="18662" y="1698171"/>
                </a:lnTo>
                <a:lnTo>
                  <a:pt x="0" y="214604"/>
                </a:lnTo>
                <a:close/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716662" y="208782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l"/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阅读选择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30671" y="1948279"/>
            <a:ext cx="125476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endParaRPr lang="en-US" sz="7200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QQ截图201803141157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995045"/>
            <a:ext cx="4045585" cy="3771265"/>
          </a:xfrm>
          <a:prstGeom prst="rect">
            <a:avLst/>
          </a:prstGeom>
        </p:spPr>
      </p:pic>
      <p:pic>
        <p:nvPicPr>
          <p:cNvPr id="3" name="图片 2" descr="QQ截图201803141157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815" y="1297940"/>
            <a:ext cx="4052570" cy="346837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912260" y="3488904"/>
            <a:ext cx="22317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图片 2" descr="阅读选择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390" y="247650"/>
            <a:ext cx="2613025" cy="464947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/>
          <a:srcRect l="11080" r="953"/>
          <a:stretch>
            <a:fillRect/>
          </a:stretch>
        </p:blipFill>
        <p:spPr bwMode="auto">
          <a:xfrm rot="5400000">
            <a:off x="-1168896" y="1168388"/>
            <a:ext cx="51450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直接连接符 5"/>
          <p:cNvCxnSpPr/>
          <p:nvPr/>
        </p:nvCxnSpPr>
        <p:spPr>
          <a:xfrm>
            <a:off x="-1436" y="1024372"/>
            <a:ext cx="36004" cy="3312368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 9"/>
          <p:cNvSpPr/>
          <p:nvPr/>
        </p:nvSpPr>
        <p:spPr>
          <a:xfrm>
            <a:off x="-1436" y="994980"/>
            <a:ext cx="1763486" cy="3105607"/>
          </a:xfrm>
          <a:custGeom>
            <a:avLst/>
            <a:gdLst>
              <a:gd name="connsiteX0" fmla="*/ 0 w 1054359"/>
              <a:gd name="connsiteY0" fmla="*/ 214604 h 1856791"/>
              <a:gd name="connsiteX1" fmla="*/ 214604 w 1054359"/>
              <a:gd name="connsiteY1" fmla="*/ 0 h 1856791"/>
              <a:gd name="connsiteX2" fmla="*/ 1054359 w 1054359"/>
              <a:gd name="connsiteY2" fmla="*/ 1026367 h 1856791"/>
              <a:gd name="connsiteX3" fmla="*/ 177282 w 1054359"/>
              <a:gd name="connsiteY3" fmla="*/ 1856791 h 1856791"/>
              <a:gd name="connsiteX4" fmla="*/ 18662 w 1054359"/>
              <a:gd name="connsiteY4" fmla="*/ 1698171 h 1856791"/>
              <a:gd name="connsiteX5" fmla="*/ 0 w 1054359"/>
              <a:gd name="connsiteY5" fmla="*/ 214604 h 185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4359" h="1856791">
                <a:moveTo>
                  <a:pt x="0" y="214604"/>
                </a:moveTo>
                <a:lnTo>
                  <a:pt x="214604" y="0"/>
                </a:lnTo>
                <a:lnTo>
                  <a:pt x="1054359" y="1026367"/>
                </a:lnTo>
                <a:lnTo>
                  <a:pt x="177282" y="1856791"/>
                </a:lnTo>
                <a:lnTo>
                  <a:pt x="18662" y="1698171"/>
                </a:lnTo>
                <a:lnTo>
                  <a:pt x="0" y="214604"/>
                </a:lnTo>
                <a:close/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716662" y="208782"/>
            <a:ext cx="2316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l"/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单词的适当形式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30671" y="1948279"/>
            <a:ext cx="125476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endParaRPr lang="en-US" sz="7200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QQ截图201803141305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715" y="995045"/>
            <a:ext cx="3954145" cy="3637915"/>
          </a:xfrm>
          <a:prstGeom prst="rect">
            <a:avLst/>
          </a:prstGeom>
        </p:spPr>
      </p:pic>
      <p:pic>
        <p:nvPicPr>
          <p:cNvPr id="5" name="图片 4" descr="QQ截图201803141306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005" y="1671320"/>
            <a:ext cx="3619500" cy="266509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912260" y="3488904"/>
            <a:ext cx="22317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图片 1" descr="单词的适当形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940" y="157480"/>
            <a:ext cx="2715260" cy="482981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/>
          <a:srcRect l="11080" r="953"/>
          <a:stretch>
            <a:fillRect/>
          </a:stretch>
        </p:blipFill>
        <p:spPr bwMode="auto">
          <a:xfrm rot="5400000">
            <a:off x="-1168896" y="1168388"/>
            <a:ext cx="51450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直接连接符 5"/>
          <p:cNvCxnSpPr/>
          <p:nvPr/>
        </p:nvCxnSpPr>
        <p:spPr>
          <a:xfrm>
            <a:off x="-1436" y="1024372"/>
            <a:ext cx="36004" cy="3312368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 9"/>
          <p:cNvSpPr/>
          <p:nvPr/>
        </p:nvSpPr>
        <p:spPr>
          <a:xfrm>
            <a:off x="-1436" y="994980"/>
            <a:ext cx="1763486" cy="3105607"/>
          </a:xfrm>
          <a:custGeom>
            <a:avLst/>
            <a:gdLst>
              <a:gd name="connsiteX0" fmla="*/ 0 w 1054359"/>
              <a:gd name="connsiteY0" fmla="*/ 214604 h 1856791"/>
              <a:gd name="connsiteX1" fmla="*/ 214604 w 1054359"/>
              <a:gd name="connsiteY1" fmla="*/ 0 h 1856791"/>
              <a:gd name="connsiteX2" fmla="*/ 1054359 w 1054359"/>
              <a:gd name="connsiteY2" fmla="*/ 1026367 h 1856791"/>
              <a:gd name="connsiteX3" fmla="*/ 177282 w 1054359"/>
              <a:gd name="connsiteY3" fmla="*/ 1856791 h 1856791"/>
              <a:gd name="connsiteX4" fmla="*/ 18662 w 1054359"/>
              <a:gd name="connsiteY4" fmla="*/ 1698171 h 1856791"/>
              <a:gd name="connsiteX5" fmla="*/ 0 w 1054359"/>
              <a:gd name="connsiteY5" fmla="*/ 214604 h 185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4359" h="1856791">
                <a:moveTo>
                  <a:pt x="0" y="214604"/>
                </a:moveTo>
                <a:lnTo>
                  <a:pt x="214604" y="0"/>
                </a:lnTo>
                <a:lnTo>
                  <a:pt x="1054359" y="1026367"/>
                </a:lnTo>
                <a:lnTo>
                  <a:pt x="177282" y="1856791"/>
                </a:lnTo>
                <a:lnTo>
                  <a:pt x="18662" y="1698171"/>
                </a:lnTo>
                <a:lnTo>
                  <a:pt x="0" y="214604"/>
                </a:lnTo>
                <a:close/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716662" y="208782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l"/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首字母填空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30671" y="1948279"/>
            <a:ext cx="125476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endParaRPr lang="en-US" sz="7200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QQ截图201803141307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505" y="995045"/>
            <a:ext cx="3943350" cy="3637915"/>
          </a:xfrm>
          <a:prstGeom prst="rect">
            <a:avLst/>
          </a:prstGeom>
        </p:spPr>
      </p:pic>
      <p:pic>
        <p:nvPicPr>
          <p:cNvPr id="3" name="图片 2" descr="QQ截图201803141308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095" y="2844800"/>
            <a:ext cx="4111625" cy="230060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912260" y="3488904"/>
            <a:ext cx="22317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图片 1" descr="IMG_85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090" y="261620"/>
            <a:ext cx="2144395" cy="3816350"/>
          </a:xfrm>
          <a:prstGeom prst="rect">
            <a:avLst/>
          </a:prstGeom>
        </p:spPr>
      </p:pic>
      <p:pic>
        <p:nvPicPr>
          <p:cNvPr id="5" name="图片 4" descr="IMG_85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485" y="261620"/>
            <a:ext cx="2143760" cy="3816350"/>
          </a:xfrm>
          <a:prstGeom prst="rect">
            <a:avLst/>
          </a:prstGeom>
        </p:spPr>
      </p:pic>
      <p:pic>
        <p:nvPicPr>
          <p:cNvPr id="6" name="图片 5" descr="IMG_85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60" y="261620"/>
            <a:ext cx="2145030" cy="381698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912260" y="3488904"/>
            <a:ext cx="22317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图片 1" descr="单词的适当形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940" y="157480"/>
            <a:ext cx="2715260" cy="482981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/>
          <a:srcRect l="11080" r="953"/>
          <a:stretch>
            <a:fillRect/>
          </a:stretch>
        </p:blipFill>
        <p:spPr bwMode="auto">
          <a:xfrm rot="5400000">
            <a:off x="-1168896" y="1168388"/>
            <a:ext cx="51450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直接连接符 5"/>
          <p:cNvCxnSpPr/>
          <p:nvPr/>
        </p:nvCxnSpPr>
        <p:spPr>
          <a:xfrm>
            <a:off x="-1436" y="1024372"/>
            <a:ext cx="36004" cy="3312368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 9"/>
          <p:cNvSpPr/>
          <p:nvPr/>
        </p:nvSpPr>
        <p:spPr>
          <a:xfrm>
            <a:off x="-1436" y="994980"/>
            <a:ext cx="1763486" cy="3105607"/>
          </a:xfrm>
          <a:custGeom>
            <a:avLst/>
            <a:gdLst>
              <a:gd name="connsiteX0" fmla="*/ 0 w 1054359"/>
              <a:gd name="connsiteY0" fmla="*/ 214604 h 1856791"/>
              <a:gd name="connsiteX1" fmla="*/ 214604 w 1054359"/>
              <a:gd name="connsiteY1" fmla="*/ 0 h 1856791"/>
              <a:gd name="connsiteX2" fmla="*/ 1054359 w 1054359"/>
              <a:gd name="connsiteY2" fmla="*/ 1026367 h 1856791"/>
              <a:gd name="connsiteX3" fmla="*/ 177282 w 1054359"/>
              <a:gd name="connsiteY3" fmla="*/ 1856791 h 1856791"/>
              <a:gd name="connsiteX4" fmla="*/ 18662 w 1054359"/>
              <a:gd name="connsiteY4" fmla="*/ 1698171 h 1856791"/>
              <a:gd name="connsiteX5" fmla="*/ 0 w 1054359"/>
              <a:gd name="connsiteY5" fmla="*/ 214604 h 185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4359" h="1856791">
                <a:moveTo>
                  <a:pt x="0" y="214604"/>
                </a:moveTo>
                <a:lnTo>
                  <a:pt x="214604" y="0"/>
                </a:lnTo>
                <a:lnTo>
                  <a:pt x="1054359" y="1026367"/>
                </a:lnTo>
                <a:lnTo>
                  <a:pt x="177282" y="1856791"/>
                </a:lnTo>
                <a:lnTo>
                  <a:pt x="18662" y="1698171"/>
                </a:lnTo>
                <a:lnTo>
                  <a:pt x="0" y="214604"/>
                </a:lnTo>
                <a:close/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716662" y="208782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l"/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看图拼写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30671" y="1948279"/>
            <a:ext cx="125476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endParaRPr lang="en-US" sz="7200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QQ截图201803141309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1250950"/>
            <a:ext cx="4095750" cy="3743960"/>
          </a:xfrm>
          <a:prstGeom prst="rect">
            <a:avLst/>
          </a:prstGeom>
        </p:spPr>
      </p:pic>
      <p:pic>
        <p:nvPicPr>
          <p:cNvPr id="5" name="图片 4" descr="QQ截图201803141309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545" y="791210"/>
            <a:ext cx="4086860" cy="306895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912260" y="3488904"/>
            <a:ext cx="22317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图片 2" descr="看图拼写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530" y="175260"/>
            <a:ext cx="2694940" cy="479425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/>
          <a:srcRect l="11080" r="953"/>
          <a:stretch>
            <a:fillRect/>
          </a:stretch>
        </p:blipFill>
        <p:spPr bwMode="auto">
          <a:xfrm rot="5400000">
            <a:off x="-1168896" y="1168388"/>
            <a:ext cx="51450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直接连接符 5"/>
          <p:cNvCxnSpPr/>
          <p:nvPr/>
        </p:nvCxnSpPr>
        <p:spPr>
          <a:xfrm>
            <a:off x="-1436" y="1024372"/>
            <a:ext cx="36004" cy="3312368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 9"/>
          <p:cNvSpPr/>
          <p:nvPr/>
        </p:nvSpPr>
        <p:spPr>
          <a:xfrm>
            <a:off x="-1436" y="994980"/>
            <a:ext cx="1763486" cy="3105607"/>
          </a:xfrm>
          <a:custGeom>
            <a:avLst/>
            <a:gdLst>
              <a:gd name="connsiteX0" fmla="*/ 0 w 1054359"/>
              <a:gd name="connsiteY0" fmla="*/ 214604 h 1856791"/>
              <a:gd name="connsiteX1" fmla="*/ 214604 w 1054359"/>
              <a:gd name="connsiteY1" fmla="*/ 0 h 1856791"/>
              <a:gd name="connsiteX2" fmla="*/ 1054359 w 1054359"/>
              <a:gd name="connsiteY2" fmla="*/ 1026367 h 1856791"/>
              <a:gd name="connsiteX3" fmla="*/ 177282 w 1054359"/>
              <a:gd name="connsiteY3" fmla="*/ 1856791 h 1856791"/>
              <a:gd name="connsiteX4" fmla="*/ 18662 w 1054359"/>
              <a:gd name="connsiteY4" fmla="*/ 1698171 h 1856791"/>
              <a:gd name="connsiteX5" fmla="*/ 0 w 1054359"/>
              <a:gd name="connsiteY5" fmla="*/ 214604 h 185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4359" h="1856791">
                <a:moveTo>
                  <a:pt x="0" y="214604"/>
                </a:moveTo>
                <a:lnTo>
                  <a:pt x="214604" y="0"/>
                </a:lnTo>
                <a:lnTo>
                  <a:pt x="1054359" y="1026367"/>
                </a:lnTo>
                <a:lnTo>
                  <a:pt x="177282" y="1856791"/>
                </a:lnTo>
                <a:lnTo>
                  <a:pt x="18662" y="1698171"/>
                </a:lnTo>
                <a:lnTo>
                  <a:pt x="0" y="214604"/>
                </a:lnTo>
                <a:close/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716662" y="208782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l"/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看图答词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30671" y="1948279"/>
            <a:ext cx="125476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endParaRPr lang="en-US" sz="7200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QQ截图201803141311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1184910"/>
            <a:ext cx="3984625" cy="3630295"/>
          </a:xfrm>
          <a:prstGeom prst="rect">
            <a:avLst/>
          </a:prstGeom>
        </p:spPr>
      </p:pic>
      <p:pic>
        <p:nvPicPr>
          <p:cNvPr id="3" name="图片 2" descr="QQ截图201803141311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885" y="1677035"/>
            <a:ext cx="4133215" cy="320611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912260" y="3488904"/>
            <a:ext cx="22317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图片 1" descr="看图答词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85" y="175260"/>
            <a:ext cx="2695575" cy="479425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/>
          <a:srcRect l="11080" r="953"/>
          <a:stretch>
            <a:fillRect/>
          </a:stretch>
        </p:blipFill>
        <p:spPr bwMode="auto">
          <a:xfrm rot="5400000">
            <a:off x="-1168896" y="1168388"/>
            <a:ext cx="51450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直接连接符 5"/>
          <p:cNvCxnSpPr/>
          <p:nvPr/>
        </p:nvCxnSpPr>
        <p:spPr>
          <a:xfrm>
            <a:off x="-1436" y="1024372"/>
            <a:ext cx="36004" cy="3312368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 9"/>
          <p:cNvSpPr/>
          <p:nvPr/>
        </p:nvSpPr>
        <p:spPr>
          <a:xfrm>
            <a:off x="-1436" y="994980"/>
            <a:ext cx="1763486" cy="3105607"/>
          </a:xfrm>
          <a:custGeom>
            <a:avLst/>
            <a:gdLst>
              <a:gd name="connsiteX0" fmla="*/ 0 w 1054359"/>
              <a:gd name="connsiteY0" fmla="*/ 214604 h 1856791"/>
              <a:gd name="connsiteX1" fmla="*/ 214604 w 1054359"/>
              <a:gd name="connsiteY1" fmla="*/ 0 h 1856791"/>
              <a:gd name="connsiteX2" fmla="*/ 1054359 w 1054359"/>
              <a:gd name="connsiteY2" fmla="*/ 1026367 h 1856791"/>
              <a:gd name="connsiteX3" fmla="*/ 177282 w 1054359"/>
              <a:gd name="connsiteY3" fmla="*/ 1856791 h 1856791"/>
              <a:gd name="connsiteX4" fmla="*/ 18662 w 1054359"/>
              <a:gd name="connsiteY4" fmla="*/ 1698171 h 1856791"/>
              <a:gd name="connsiteX5" fmla="*/ 0 w 1054359"/>
              <a:gd name="connsiteY5" fmla="*/ 214604 h 185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4359" h="1856791">
                <a:moveTo>
                  <a:pt x="0" y="214604"/>
                </a:moveTo>
                <a:lnTo>
                  <a:pt x="214604" y="0"/>
                </a:lnTo>
                <a:lnTo>
                  <a:pt x="1054359" y="1026367"/>
                </a:lnTo>
                <a:lnTo>
                  <a:pt x="177282" y="1856791"/>
                </a:lnTo>
                <a:lnTo>
                  <a:pt x="18662" y="1698171"/>
                </a:lnTo>
                <a:lnTo>
                  <a:pt x="0" y="214604"/>
                </a:lnTo>
                <a:close/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716662" y="208782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l"/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看图说话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30671" y="1948279"/>
            <a:ext cx="125476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endParaRPr lang="en-US" sz="7200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QQ截图201803141313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1121410"/>
            <a:ext cx="4401820" cy="4023995"/>
          </a:xfrm>
          <a:prstGeom prst="rect">
            <a:avLst/>
          </a:prstGeom>
        </p:spPr>
      </p:pic>
      <p:pic>
        <p:nvPicPr>
          <p:cNvPr id="5" name="图片 4" descr="QQ截图201803141313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430" y="1899920"/>
            <a:ext cx="4166235" cy="313880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912260" y="3488904"/>
            <a:ext cx="22317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图片 1" descr="看图答词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85" y="175260"/>
            <a:ext cx="2695575" cy="479425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/>
          <a:srcRect l="11080" r="953"/>
          <a:stretch>
            <a:fillRect/>
          </a:stretch>
        </p:blipFill>
        <p:spPr bwMode="auto">
          <a:xfrm rot="5400000">
            <a:off x="-1168896" y="1168388"/>
            <a:ext cx="51450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直接连接符 5"/>
          <p:cNvCxnSpPr/>
          <p:nvPr/>
        </p:nvCxnSpPr>
        <p:spPr>
          <a:xfrm>
            <a:off x="-1436" y="1024372"/>
            <a:ext cx="36004" cy="3312368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 9"/>
          <p:cNvSpPr/>
          <p:nvPr/>
        </p:nvSpPr>
        <p:spPr>
          <a:xfrm>
            <a:off x="-1436" y="994980"/>
            <a:ext cx="1763486" cy="3105607"/>
          </a:xfrm>
          <a:custGeom>
            <a:avLst/>
            <a:gdLst>
              <a:gd name="connsiteX0" fmla="*/ 0 w 1054359"/>
              <a:gd name="connsiteY0" fmla="*/ 214604 h 1856791"/>
              <a:gd name="connsiteX1" fmla="*/ 214604 w 1054359"/>
              <a:gd name="connsiteY1" fmla="*/ 0 h 1856791"/>
              <a:gd name="connsiteX2" fmla="*/ 1054359 w 1054359"/>
              <a:gd name="connsiteY2" fmla="*/ 1026367 h 1856791"/>
              <a:gd name="connsiteX3" fmla="*/ 177282 w 1054359"/>
              <a:gd name="connsiteY3" fmla="*/ 1856791 h 1856791"/>
              <a:gd name="connsiteX4" fmla="*/ 18662 w 1054359"/>
              <a:gd name="connsiteY4" fmla="*/ 1698171 h 1856791"/>
              <a:gd name="connsiteX5" fmla="*/ 0 w 1054359"/>
              <a:gd name="connsiteY5" fmla="*/ 214604 h 185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4359" h="1856791">
                <a:moveTo>
                  <a:pt x="0" y="214604"/>
                </a:moveTo>
                <a:lnTo>
                  <a:pt x="214604" y="0"/>
                </a:lnTo>
                <a:lnTo>
                  <a:pt x="1054359" y="1026367"/>
                </a:lnTo>
                <a:lnTo>
                  <a:pt x="177282" y="1856791"/>
                </a:lnTo>
                <a:lnTo>
                  <a:pt x="18662" y="1698171"/>
                </a:lnTo>
                <a:lnTo>
                  <a:pt x="0" y="214604"/>
                </a:lnTo>
                <a:close/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716662" y="208782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l"/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回答句子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30671" y="1948279"/>
            <a:ext cx="125476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endParaRPr lang="en-US" sz="7200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QQ截图201803141315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1101725"/>
            <a:ext cx="4166235" cy="3787775"/>
          </a:xfrm>
          <a:prstGeom prst="rect">
            <a:avLst/>
          </a:prstGeom>
        </p:spPr>
      </p:pic>
      <p:pic>
        <p:nvPicPr>
          <p:cNvPr id="3" name="图片 2" descr="QQ截图201803141315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045" y="1490345"/>
            <a:ext cx="4183380" cy="365506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912260" y="3488904"/>
            <a:ext cx="22317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图片 2" descr="回答句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155" y="285115"/>
            <a:ext cx="2554605" cy="454533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/>
          <a:srcRect l="11080" r="953"/>
          <a:stretch>
            <a:fillRect/>
          </a:stretch>
        </p:blipFill>
        <p:spPr bwMode="auto">
          <a:xfrm rot="5400000">
            <a:off x="-1168896" y="1168388"/>
            <a:ext cx="51450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直接连接符 5"/>
          <p:cNvCxnSpPr/>
          <p:nvPr/>
        </p:nvCxnSpPr>
        <p:spPr>
          <a:xfrm>
            <a:off x="-1436" y="1024372"/>
            <a:ext cx="36004" cy="3312368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 9"/>
          <p:cNvSpPr/>
          <p:nvPr/>
        </p:nvSpPr>
        <p:spPr>
          <a:xfrm>
            <a:off x="-1436" y="994980"/>
            <a:ext cx="1763486" cy="3105607"/>
          </a:xfrm>
          <a:custGeom>
            <a:avLst/>
            <a:gdLst>
              <a:gd name="connsiteX0" fmla="*/ 0 w 1054359"/>
              <a:gd name="connsiteY0" fmla="*/ 214604 h 1856791"/>
              <a:gd name="connsiteX1" fmla="*/ 214604 w 1054359"/>
              <a:gd name="connsiteY1" fmla="*/ 0 h 1856791"/>
              <a:gd name="connsiteX2" fmla="*/ 1054359 w 1054359"/>
              <a:gd name="connsiteY2" fmla="*/ 1026367 h 1856791"/>
              <a:gd name="connsiteX3" fmla="*/ 177282 w 1054359"/>
              <a:gd name="connsiteY3" fmla="*/ 1856791 h 1856791"/>
              <a:gd name="connsiteX4" fmla="*/ 18662 w 1054359"/>
              <a:gd name="connsiteY4" fmla="*/ 1698171 h 1856791"/>
              <a:gd name="connsiteX5" fmla="*/ 0 w 1054359"/>
              <a:gd name="connsiteY5" fmla="*/ 214604 h 185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4359" h="1856791">
                <a:moveTo>
                  <a:pt x="0" y="214604"/>
                </a:moveTo>
                <a:lnTo>
                  <a:pt x="214604" y="0"/>
                </a:lnTo>
                <a:lnTo>
                  <a:pt x="1054359" y="1026367"/>
                </a:lnTo>
                <a:lnTo>
                  <a:pt x="177282" y="1856791"/>
                </a:lnTo>
                <a:lnTo>
                  <a:pt x="18662" y="1698171"/>
                </a:lnTo>
                <a:lnTo>
                  <a:pt x="0" y="214604"/>
                </a:lnTo>
                <a:close/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716662" y="208782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l"/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朗读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30671" y="1948279"/>
            <a:ext cx="125476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endParaRPr lang="en-US" sz="7200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QQ截图201803141318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995045"/>
            <a:ext cx="3989070" cy="3791585"/>
          </a:xfrm>
          <a:prstGeom prst="rect">
            <a:avLst/>
          </a:prstGeom>
        </p:spPr>
      </p:pic>
      <p:pic>
        <p:nvPicPr>
          <p:cNvPr id="5" name="图片 4" descr="QQ截图201803141318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795" y="2334895"/>
            <a:ext cx="4863465" cy="228854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/>
          <a:srcRect l="11080" r="953"/>
          <a:stretch>
            <a:fillRect/>
          </a:stretch>
        </p:blipFill>
        <p:spPr bwMode="auto">
          <a:xfrm rot="5400000">
            <a:off x="-1168896" y="1168388"/>
            <a:ext cx="51450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直接连接符 5"/>
          <p:cNvCxnSpPr/>
          <p:nvPr/>
        </p:nvCxnSpPr>
        <p:spPr>
          <a:xfrm>
            <a:off x="-1436" y="1024372"/>
            <a:ext cx="36004" cy="3312368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 9"/>
          <p:cNvSpPr/>
          <p:nvPr/>
        </p:nvSpPr>
        <p:spPr>
          <a:xfrm>
            <a:off x="-1436" y="994980"/>
            <a:ext cx="1763486" cy="3105607"/>
          </a:xfrm>
          <a:custGeom>
            <a:avLst/>
            <a:gdLst>
              <a:gd name="connsiteX0" fmla="*/ 0 w 1054359"/>
              <a:gd name="connsiteY0" fmla="*/ 214604 h 1856791"/>
              <a:gd name="connsiteX1" fmla="*/ 214604 w 1054359"/>
              <a:gd name="connsiteY1" fmla="*/ 0 h 1856791"/>
              <a:gd name="connsiteX2" fmla="*/ 1054359 w 1054359"/>
              <a:gd name="connsiteY2" fmla="*/ 1026367 h 1856791"/>
              <a:gd name="connsiteX3" fmla="*/ 177282 w 1054359"/>
              <a:gd name="connsiteY3" fmla="*/ 1856791 h 1856791"/>
              <a:gd name="connsiteX4" fmla="*/ 18662 w 1054359"/>
              <a:gd name="connsiteY4" fmla="*/ 1698171 h 1856791"/>
              <a:gd name="connsiteX5" fmla="*/ 0 w 1054359"/>
              <a:gd name="connsiteY5" fmla="*/ 214604 h 185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4359" h="1856791">
                <a:moveTo>
                  <a:pt x="0" y="214604"/>
                </a:moveTo>
                <a:lnTo>
                  <a:pt x="214604" y="0"/>
                </a:lnTo>
                <a:lnTo>
                  <a:pt x="1054359" y="1026367"/>
                </a:lnTo>
                <a:lnTo>
                  <a:pt x="177282" y="1856791"/>
                </a:lnTo>
                <a:lnTo>
                  <a:pt x="18662" y="1698171"/>
                </a:lnTo>
                <a:lnTo>
                  <a:pt x="0" y="214604"/>
                </a:lnTo>
                <a:close/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726822" y="208782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l"/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听音选图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37440" y="1948279"/>
            <a:ext cx="12682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7200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听音选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970" y="1223010"/>
            <a:ext cx="3239135" cy="3113405"/>
          </a:xfrm>
          <a:prstGeom prst="rect">
            <a:avLst/>
          </a:prstGeom>
        </p:spPr>
      </p:pic>
      <p:pic>
        <p:nvPicPr>
          <p:cNvPr id="3" name="图片 2" descr="QQ截图201803141133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080" y="1137285"/>
            <a:ext cx="3651885" cy="340042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912260" y="3488904"/>
            <a:ext cx="22317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图片 1" descr="朗读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138430"/>
            <a:ext cx="2736850" cy="486791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912260" y="3488904"/>
            <a:ext cx="22317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图片 2" descr="背景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350" y="250825"/>
            <a:ext cx="2609850" cy="4642485"/>
          </a:xfrm>
          <a:prstGeom prst="rect">
            <a:avLst/>
          </a:prstGeom>
        </p:spPr>
      </p:pic>
      <p:pic>
        <p:nvPicPr>
          <p:cNvPr id="4" name="图片 3" descr="背景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65" y="250825"/>
            <a:ext cx="2609215" cy="4641850"/>
          </a:xfrm>
          <a:prstGeom prst="rect">
            <a:avLst/>
          </a:prstGeom>
        </p:spPr>
      </p:pic>
      <p:pic>
        <p:nvPicPr>
          <p:cNvPr id="2" name="图片 1" descr="背景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9690" y="250825"/>
            <a:ext cx="2610485" cy="464312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912260" y="3488904"/>
            <a:ext cx="22317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图片 1" descr="背景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250825"/>
            <a:ext cx="2609850" cy="4642485"/>
          </a:xfrm>
          <a:prstGeom prst="rect">
            <a:avLst/>
          </a:prstGeom>
        </p:spPr>
      </p:pic>
      <p:pic>
        <p:nvPicPr>
          <p:cNvPr id="6" name="图片 5" descr="背景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780" y="250825"/>
            <a:ext cx="2609850" cy="4641850"/>
          </a:xfrm>
          <a:prstGeom prst="rect">
            <a:avLst/>
          </a:prstGeom>
        </p:spPr>
      </p:pic>
      <p:pic>
        <p:nvPicPr>
          <p:cNvPr id="3" name="图片 2" descr="背景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945" y="251460"/>
            <a:ext cx="2607945" cy="464248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/>
          <a:srcRect l="11080" r="953"/>
          <a:stretch>
            <a:fillRect/>
          </a:stretch>
        </p:blipFill>
        <p:spPr bwMode="auto">
          <a:xfrm rot="5400000">
            <a:off x="-1168896" y="1168388"/>
            <a:ext cx="51450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直接连接符 5"/>
          <p:cNvCxnSpPr/>
          <p:nvPr/>
        </p:nvCxnSpPr>
        <p:spPr>
          <a:xfrm>
            <a:off x="-1436" y="1024372"/>
            <a:ext cx="36004" cy="3312368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 9"/>
          <p:cNvSpPr/>
          <p:nvPr/>
        </p:nvSpPr>
        <p:spPr>
          <a:xfrm>
            <a:off x="-1436" y="994980"/>
            <a:ext cx="1763486" cy="3105607"/>
          </a:xfrm>
          <a:custGeom>
            <a:avLst/>
            <a:gdLst>
              <a:gd name="connsiteX0" fmla="*/ 0 w 1054359"/>
              <a:gd name="connsiteY0" fmla="*/ 214604 h 1856791"/>
              <a:gd name="connsiteX1" fmla="*/ 214604 w 1054359"/>
              <a:gd name="connsiteY1" fmla="*/ 0 h 1856791"/>
              <a:gd name="connsiteX2" fmla="*/ 1054359 w 1054359"/>
              <a:gd name="connsiteY2" fmla="*/ 1026367 h 1856791"/>
              <a:gd name="connsiteX3" fmla="*/ 177282 w 1054359"/>
              <a:gd name="connsiteY3" fmla="*/ 1856791 h 1856791"/>
              <a:gd name="connsiteX4" fmla="*/ 18662 w 1054359"/>
              <a:gd name="connsiteY4" fmla="*/ 1698171 h 1856791"/>
              <a:gd name="connsiteX5" fmla="*/ 0 w 1054359"/>
              <a:gd name="connsiteY5" fmla="*/ 214604 h 185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4359" h="1856791">
                <a:moveTo>
                  <a:pt x="0" y="214604"/>
                </a:moveTo>
                <a:lnTo>
                  <a:pt x="214604" y="0"/>
                </a:lnTo>
                <a:lnTo>
                  <a:pt x="1054359" y="1026367"/>
                </a:lnTo>
                <a:lnTo>
                  <a:pt x="177282" y="1856791"/>
                </a:lnTo>
                <a:lnTo>
                  <a:pt x="18662" y="1698171"/>
                </a:lnTo>
                <a:lnTo>
                  <a:pt x="0" y="214604"/>
                </a:lnTo>
                <a:close/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716662" y="208782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l"/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消消乐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30671" y="1948279"/>
            <a:ext cx="125476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endParaRPr lang="en-US" sz="7200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消消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750" y="359410"/>
            <a:ext cx="2608580" cy="464185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/>
      <p:bldP spid="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/>
          <a:srcRect l="11080" r="953"/>
          <a:stretch>
            <a:fillRect/>
          </a:stretch>
        </p:blipFill>
        <p:spPr bwMode="auto">
          <a:xfrm rot="5400000">
            <a:off x="-1168896" y="1168388"/>
            <a:ext cx="51450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直接连接符 5"/>
          <p:cNvCxnSpPr/>
          <p:nvPr/>
        </p:nvCxnSpPr>
        <p:spPr>
          <a:xfrm>
            <a:off x="-1436" y="1024372"/>
            <a:ext cx="36004" cy="3312368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 9"/>
          <p:cNvSpPr/>
          <p:nvPr/>
        </p:nvSpPr>
        <p:spPr>
          <a:xfrm>
            <a:off x="-1436" y="994980"/>
            <a:ext cx="1763486" cy="3105607"/>
          </a:xfrm>
          <a:custGeom>
            <a:avLst/>
            <a:gdLst>
              <a:gd name="connsiteX0" fmla="*/ 0 w 1054359"/>
              <a:gd name="connsiteY0" fmla="*/ 214604 h 1856791"/>
              <a:gd name="connsiteX1" fmla="*/ 214604 w 1054359"/>
              <a:gd name="connsiteY1" fmla="*/ 0 h 1856791"/>
              <a:gd name="connsiteX2" fmla="*/ 1054359 w 1054359"/>
              <a:gd name="connsiteY2" fmla="*/ 1026367 h 1856791"/>
              <a:gd name="connsiteX3" fmla="*/ 177282 w 1054359"/>
              <a:gd name="connsiteY3" fmla="*/ 1856791 h 1856791"/>
              <a:gd name="connsiteX4" fmla="*/ 18662 w 1054359"/>
              <a:gd name="connsiteY4" fmla="*/ 1698171 h 1856791"/>
              <a:gd name="connsiteX5" fmla="*/ 0 w 1054359"/>
              <a:gd name="connsiteY5" fmla="*/ 214604 h 185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4359" h="1856791">
                <a:moveTo>
                  <a:pt x="0" y="214604"/>
                </a:moveTo>
                <a:lnTo>
                  <a:pt x="214604" y="0"/>
                </a:lnTo>
                <a:lnTo>
                  <a:pt x="1054359" y="1026367"/>
                </a:lnTo>
                <a:lnTo>
                  <a:pt x="177282" y="1856791"/>
                </a:lnTo>
                <a:lnTo>
                  <a:pt x="18662" y="1698171"/>
                </a:lnTo>
                <a:lnTo>
                  <a:pt x="0" y="214604"/>
                </a:lnTo>
                <a:close/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496702" y="217672"/>
            <a:ext cx="26695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l"/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四选一——图对图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30671" y="1948279"/>
            <a:ext cx="125476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endParaRPr lang="en-US" sz="7200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示例项目_四选一——图对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940" y="217805"/>
            <a:ext cx="2682875" cy="477456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/>
      <p:bldP spid="1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/>
          <a:srcRect l="11080" r="953"/>
          <a:stretch>
            <a:fillRect/>
          </a:stretch>
        </p:blipFill>
        <p:spPr bwMode="auto">
          <a:xfrm rot="5400000">
            <a:off x="-1168896" y="1168388"/>
            <a:ext cx="51450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直接连接符 5"/>
          <p:cNvCxnSpPr/>
          <p:nvPr/>
        </p:nvCxnSpPr>
        <p:spPr>
          <a:xfrm>
            <a:off x="-1436" y="1024372"/>
            <a:ext cx="36004" cy="3312368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 9"/>
          <p:cNvSpPr/>
          <p:nvPr/>
        </p:nvSpPr>
        <p:spPr>
          <a:xfrm>
            <a:off x="-1436" y="994980"/>
            <a:ext cx="1763486" cy="3105607"/>
          </a:xfrm>
          <a:custGeom>
            <a:avLst/>
            <a:gdLst>
              <a:gd name="connsiteX0" fmla="*/ 0 w 1054359"/>
              <a:gd name="connsiteY0" fmla="*/ 214604 h 1856791"/>
              <a:gd name="connsiteX1" fmla="*/ 214604 w 1054359"/>
              <a:gd name="connsiteY1" fmla="*/ 0 h 1856791"/>
              <a:gd name="connsiteX2" fmla="*/ 1054359 w 1054359"/>
              <a:gd name="connsiteY2" fmla="*/ 1026367 h 1856791"/>
              <a:gd name="connsiteX3" fmla="*/ 177282 w 1054359"/>
              <a:gd name="connsiteY3" fmla="*/ 1856791 h 1856791"/>
              <a:gd name="connsiteX4" fmla="*/ 18662 w 1054359"/>
              <a:gd name="connsiteY4" fmla="*/ 1698171 h 1856791"/>
              <a:gd name="connsiteX5" fmla="*/ 0 w 1054359"/>
              <a:gd name="connsiteY5" fmla="*/ 214604 h 185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4359" h="1856791">
                <a:moveTo>
                  <a:pt x="0" y="214604"/>
                </a:moveTo>
                <a:lnTo>
                  <a:pt x="214604" y="0"/>
                </a:lnTo>
                <a:lnTo>
                  <a:pt x="1054359" y="1026367"/>
                </a:lnTo>
                <a:lnTo>
                  <a:pt x="177282" y="1856791"/>
                </a:lnTo>
                <a:lnTo>
                  <a:pt x="18662" y="1698171"/>
                </a:lnTo>
                <a:lnTo>
                  <a:pt x="0" y="214604"/>
                </a:lnTo>
                <a:close/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496702" y="217672"/>
            <a:ext cx="26695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l"/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四选一——文对文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30671" y="1948279"/>
            <a:ext cx="125476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</a:t>
            </a:r>
            <a:endParaRPr lang="en-US" sz="7200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四选一——文对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975" y="347980"/>
            <a:ext cx="2621280" cy="466407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/>
      <p:bldP spid="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/>
          <a:srcRect l="11080" r="953"/>
          <a:stretch>
            <a:fillRect/>
          </a:stretch>
        </p:blipFill>
        <p:spPr bwMode="auto">
          <a:xfrm rot="5400000">
            <a:off x="-1168896" y="1168388"/>
            <a:ext cx="51450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直接连接符 5"/>
          <p:cNvCxnSpPr/>
          <p:nvPr/>
        </p:nvCxnSpPr>
        <p:spPr>
          <a:xfrm>
            <a:off x="-1436" y="1024372"/>
            <a:ext cx="36004" cy="3312368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 9"/>
          <p:cNvSpPr/>
          <p:nvPr/>
        </p:nvSpPr>
        <p:spPr>
          <a:xfrm>
            <a:off x="-1436" y="994980"/>
            <a:ext cx="1763486" cy="3105607"/>
          </a:xfrm>
          <a:custGeom>
            <a:avLst/>
            <a:gdLst>
              <a:gd name="connsiteX0" fmla="*/ 0 w 1054359"/>
              <a:gd name="connsiteY0" fmla="*/ 214604 h 1856791"/>
              <a:gd name="connsiteX1" fmla="*/ 214604 w 1054359"/>
              <a:gd name="connsiteY1" fmla="*/ 0 h 1856791"/>
              <a:gd name="connsiteX2" fmla="*/ 1054359 w 1054359"/>
              <a:gd name="connsiteY2" fmla="*/ 1026367 h 1856791"/>
              <a:gd name="connsiteX3" fmla="*/ 177282 w 1054359"/>
              <a:gd name="connsiteY3" fmla="*/ 1856791 h 1856791"/>
              <a:gd name="connsiteX4" fmla="*/ 18662 w 1054359"/>
              <a:gd name="connsiteY4" fmla="*/ 1698171 h 1856791"/>
              <a:gd name="connsiteX5" fmla="*/ 0 w 1054359"/>
              <a:gd name="connsiteY5" fmla="*/ 214604 h 185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4359" h="1856791">
                <a:moveTo>
                  <a:pt x="0" y="214604"/>
                </a:moveTo>
                <a:lnTo>
                  <a:pt x="214604" y="0"/>
                </a:lnTo>
                <a:lnTo>
                  <a:pt x="1054359" y="1026367"/>
                </a:lnTo>
                <a:lnTo>
                  <a:pt x="177282" y="1856791"/>
                </a:lnTo>
                <a:lnTo>
                  <a:pt x="18662" y="1698171"/>
                </a:lnTo>
                <a:lnTo>
                  <a:pt x="0" y="214604"/>
                </a:lnTo>
                <a:close/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496702" y="217672"/>
            <a:ext cx="21437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l"/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单词补全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选项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30671" y="1948279"/>
            <a:ext cx="125476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endParaRPr lang="en-US" sz="7200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选单词缺失的部分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320" y="226695"/>
            <a:ext cx="2637790" cy="469201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/>
      <p:bldP spid="1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912260" y="3488904"/>
            <a:ext cx="22317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 descr="查看作业报告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710" y="184150"/>
            <a:ext cx="2622550" cy="466534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1319530" y="326390"/>
            <a:ext cx="10972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查看作业</a:t>
            </a:r>
            <a:endParaRPr lang="zh-CN" altLang="en-US">
              <a:latin typeface="仿宋" panose="02010609060101010101" charset="-122"/>
              <a:ea typeface="仿宋" panose="02010609060101010101" charset="-122"/>
            </a:endParaRPr>
          </a:p>
          <a:p>
            <a:endParaRPr lang="zh-CN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912260" y="3488904"/>
            <a:ext cx="22317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本框 4"/>
          <p:cNvSpPr txBox="1"/>
          <p:nvPr/>
        </p:nvSpPr>
        <p:spPr>
          <a:xfrm>
            <a:off x="1319530" y="32639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zh-CN">
                <a:latin typeface="仿宋" panose="02010609060101010101" charset="-122"/>
                <a:ea typeface="仿宋" panose="02010609060101010101" charset="-122"/>
              </a:rPr>
              <a:t>题型考虑</a:t>
            </a:r>
            <a:endParaRPr lang="zh-CN" altLang="zh-CN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2" name="图片 1" descr="题型考虑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25" y="638175"/>
            <a:ext cx="7476490" cy="315214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912260" y="3488904"/>
            <a:ext cx="22317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496702" y="217672"/>
            <a:ext cx="21437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lvl="1" algn="l"/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单词补全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选项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 descr="选单词缺失的部分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320" y="226695"/>
            <a:ext cx="2637790" cy="469201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912260" y="3488904"/>
            <a:ext cx="22317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 descr="11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810" y="118745"/>
            <a:ext cx="2758440" cy="490664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3175"/>
            <a:ext cx="91440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26281" y="1168388"/>
            <a:ext cx="3060700" cy="643890"/>
          </a:xfrm>
          <a:prstGeom prst="rect">
            <a:avLst/>
          </a:prstGeom>
          <a:noFill/>
          <a:ln>
            <a:noFill/>
          </a:ln>
        </p:spPr>
        <p:txBody>
          <a:bodyPr wrap="none" lIns="91413" tIns="45706" rIns="91413" bIns="45706" rtlCol="0">
            <a:spAutoFit/>
          </a:bodyPr>
          <a:lstStyle/>
          <a:p>
            <a:pPr algn="r"/>
            <a:r>
              <a:rPr lang="zh-CN" altLang="en-US" sz="3600" b="1" dirty="0" smtClean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英语</a:t>
            </a:r>
            <a:r>
              <a:rPr lang="zh-CN" altLang="en-US" sz="3600" b="1" dirty="0" smtClean="0">
                <a:ln w="190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题型列表</a:t>
            </a:r>
            <a:endParaRPr lang="zh-CN" altLang="en-US" sz="3600" b="1" dirty="0">
              <a:ln w="190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31540" y="1886699"/>
            <a:ext cx="4716524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5731" y="2024668"/>
            <a:ext cx="1865630" cy="251460"/>
          </a:xfrm>
          <a:prstGeom prst="rect">
            <a:avLst/>
          </a:prstGeom>
          <a:noFill/>
        </p:spPr>
        <p:txBody>
          <a:bodyPr wrap="none" lIns="91413" tIns="45706" rIns="91413" bIns="45706" rtlCol="0">
            <a:spAutoFit/>
          </a:bodyPr>
          <a:lstStyle/>
          <a:p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Jenny</a:t>
            </a:r>
            <a:r>
              <a:rPr lang="en-US" altLang="zh-CN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2018.3.14</a:t>
            </a:r>
            <a:endParaRPr lang="en-US" sz="105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/>
          <a:srcRect l="11080" r="953"/>
          <a:stretch>
            <a:fillRect/>
          </a:stretch>
        </p:blipFill>
        <p:spPr bwMode="auto">
          <a:xfrm rot="5400000">
            <a:off x="-1168896" y="1168388"/>
            <a:ext cx="51450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直接连接符 5"/>
          <p:cNvCxnSpPr/>
          <p:nvPr/>
        </p:nvCxnSpPr>
        <p:spPr>
          <a:xfrm>
            <a:off x="-1436" y="1024372"/>
            <a:ext cx="36004" cy="3312368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 9"/>
          <p:cNvSpPr/>
          <p:nvPr/>
        </p:nvSpPr>
        <p:spPr>
          <a:xfrm>
            <a:off x="-1436" y="994980"/>
            <a:ext cx="1763486" cy="3105607"/>
          </a:xfrm>
          <a:custGeom>
            <a:avLst/>
            <a:gdLst>
              <a:gd name="connsiteX0" fmla="*/ 0 w 1054359"/>
              <a:gd name="connsiteY0" fmla="*/ 214604 h 1856791"/>
              <a:gd name="connsiteX1" fmla="*/ 214604 w 1054359"/>
              <a:gd name="connsiteY1" fmla="*/ 0 h 1856791"/>
              <a:gd name="connsiteX2" fmla="*/ 1054359 w 1054359"/>
              <a:gd name="connsiteY2" fmla="*/ 1026367 h 1856791"/>
              <a:gd name="connsiteX3" fmla="*/ 177282 w 1054359"/>
              <a:gd name="connsiteY3" fmla="*/ 1856791 h 1856791"/>
              <a:gd name="connsiteX4" fmla="*/ 18662 w 1054359"/>
              <a:gd name="connsiteY4" fmla="*/ 1698171 h 1856791"/>
              <a:gd name="connsiteX5" fmla="*/ 0 w 1054359"/>
              <a:gd name="connsiteY5" fmla="*/ 214604 h 185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4359" h="1856791">
                <a:moveTo>
                  <a:pt x="0" y="214604"/>
                </a:moveTo>
                <a:lnTo>
                  <a:pt x="214604" y="0"/>
                </a:lnTo>
                <a:lnTo>
                  <a:pt x="1054359" y="1026367"/>
                </a:lnTo>
                <a:lnTo>
                  <a:pt x="177282" y="1856791"/>
                </a:lnTo>
                <a:lnTo>
                  <a:pt x="18662" y="1698171"/>
                </a:lnTo>
                <a:lnTo>
                  <a:pt x="0" y="214604"/>
                </a:lnTo>
                <a:close/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421387" y="208782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l"/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听音看图选词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30671" y="1948279"/>
            <a:ext cx="125476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sz="72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sz="7200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QQ截图201803141135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970" y="1223645"/>
            <a:ext cx="3260725" cy="3112770"/>
          </a:xfrm>
          <a:prstGeom prst="rect">
            <a:avLst/>
          </a:prstGeom>
        </p:spPr>
      </p:pic>
      <p:pic>
        <p:nvPicPr>
          <p:cNvPr id="5" name="图片 4" descr="QQ截图201803141136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60" y="995045"/>
            <a:ext cx="3408045" cy="354076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912260" y="3488904"/>
            <a:ext cx="22317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图片 1" descr="听音看图选词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15" y="76835"/>
            <a:ext cx="2805430" cy="49911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/>
          <a:srcRect l="11080" r="953"/>
          <a:stretch>
            <a:fillRect/>
          </a:stretch>
        </p:blipFill>
        <p:spPr bwMode="auto">
          <a:xfrm rot="5400000">
            <a:off x="-1168896" y="1168388"/>
            <a:ext cx="51450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直接连接符 5"/>
          <p:cNvCxnSpPr/>
          <p:nvPr/>
        </p:nvCxnSpPr>
        <p:spPr>
          <a:xfrm>
            <a:off x="-1436" y="1024372"/>
            <a:ext cx="36004" cy="3312368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 9"/>
          <p:cNvSpPr/>
          <p:nvPr/>
        </p:nvSpPr>
        <p:spPr>
          <a:xfrm>
            <a:off x="-1436" y="994980"/>
            <a:ext cx="1763486" cy="3105607"/>
          </a:xfrm>
          <a:custGeom>
            <a:avLst/>
            <a:gdLst>
              <a:gd name="connsiteX0" fmla="*/ 0 w 1054359"/>
              <a:gd name="connsiteY0" fmla="*/ 214604 h 1856791"/>
              <a:gd name="connsiteX1" fmla="*/ 214604 w 1054359"/>
              <a:gd name="connsiteY1" fmla="*/ 0 h 1856791"/>
              <a:gd name="connsiteX2" fmla="*/ 1054359 w 1054359"/>
              <a:gd name="connsiteY2" fmla="*/ 1026367 h 1856791"/>
              <a:gd name="connsiteX3" fmla="*/ 177282 w 1054359"/>
              <a:gd name="connsiteY3" fmla="*/ 1856791 h 1856791"/>
              <a:gd name="connsiteX4" fmla="*/ 18662 w 1054359"/>
              <a:gd name="connsiteY4" fmla="*/ 1698171 h 1856791"/>
              <a:gd name="connsiteX5" fmla="*/ 0 w 1054359"/>
              <a:gd name="connsiteY5" fmla="*/ 214604 h 185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4359" h="1856791">
                <a:moveTo>
                  <a:pt x="0" y="214604"/>
                </a:moveTo>
                <a:lnTo>
                  <a:pt x="214604" y="0"/>
                </a:lnTo>
                <a:lnTo>
                  <a:pt x="1054359" y="1026367"/>
                </a:lnTo>
                <a:lnTo>
                  <a:pt x="177282" y="1856791"/>
                </a:lnTo>
                <a:lnTo>
                  <a:pt x="18662" y="1698171"/>
                </a:lnTo>
                <a:lnTo>
                  <a:pt x="0" y="214604"/>
                </a:lnTo>
                <a:close/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870967" y="208782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l"/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听音辩义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30671" y="1948279"/>
            <a:ext cx="125476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sz="7200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QQ截图201803141138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625" y="995045"/>
            <a:ext cx="4192905" cy="396049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/>
          <a:srcRect l="11080" r="953"/>
          <a:stretch>
            <a:fillRect/>
          </a:stretch>
        </p:blipFill>
        <p:spPr bwMode="auto">
          <a:xfrm rot="5400000">
            <a:off x="-1168896" y="1168388"/>
            <a:ext cx="51450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直接连接符 5"/>
          <p:cNvCxnSpPr/>
          <p:nvPr/>
        </p:nvCxnSpPr>
        <p:spPr>
          <a:xfrm>
            <a:off x="-1436" y="1024372"/>
            <a:ext cx="36004" cy="3312368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 9"/>
          <p:cNvSpPr/>
          <p:nvPr/>
        </p:nvSpPr>
        <p:spPr>
          <a:xfrm>
            <a:off x="-1436" y="994980"/>
            <a:ext cx="1763486" cy="3105607"/>
          </a:xfrm>
          <a:custGeom>
            <a:avLst/>
            <a:gdLst>
              <a:gd name="connsiteX0" fmla="*/ 0 w 1054359"/>
              <a:gd name="connsiteY0" fmla="*/ 214604 h 1856791"/>
              <a:gd name="connsiteX1" fmla="*/ 214604 w 1054359"/>
              <a:gd name="connsiteY1" fmla="*/ 0 h 1856791"/>
              <a:gd name="connsiteX2" fmla="*/ 1054359 w 1054359"/>
              <a:gd name="connsiteY2" fmla="*/ 1026367 h 1856791"/>
              <a:gd name="connsiteX3" fmla="*/ 177282 w 1054359"/>
              <a:gd name="connsiteY3" fmla="*/ 1856791 h 1856791"/>
              <a:gd name="connsiteX4" fmla="*/ 18662 w 1054359"/>
              <a:gd name="connsiteY4" fmla="*/ 1698171 h 1856791"/>
              <a:gd name="connsiteX5" fmla="*/ 0 w 1054359"/>
              <a:gd name="connsiteY5" fmla="*/ 214604 h 185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4359" h="1856791">
                <a:moveTo>
                  <a:pt x="0" y="214604"/>
                </a:moveTo>
                <a:lnTo>
                  <a:pt x="214604" y="0"/>
                </a:lnTo>
                <a:lnTo>
                  <a:pt x="1054359" y="1026367"/>
                </a:lnTo>
                <a:lnTo>
                  <a:pt x="177282" y="1856791"/>
                </a:lnTo>
                <a:lnTo>
                  <a:pt x="18662" y="1698171"/>
                </a:lnTo>
                <a:lnTo>
                  <a:pt x="0" y="214604"/>
                </a:lnTo>
                <a:close/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421387" y="208782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l"/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听音选词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30671" y="1948279"/>
            <a:ext cx="125476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sz="7200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sz="7200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QQ截图201803141139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970" y="1115060"/>
            <a:ext cx="3543935" cy="3420745"/>
          </a:xfrm>
          <a:prstGeom prst="rect">
            <a:avLst/>
          </a:prstGeom>
        </p:spPr>
      </p:pic>
      <p:pic>
        <p:nvPicPr>
          <p:cNvPr id="3" name="图片 2" descr="QQ截图201803141140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795" y="995045"/>
            <a:ext cx="3513455" cy="307721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/>
      <p:bldP spid="15" grpId="0"/>
    </p:bldLst>
  </p:timing>
</p:sld>
</file>

<file path=ppt/theme/theme1.xml><?xml version="1.0" encoding="utf-8"?>
<a:theme xmlns:a="http://schemas.openxmlformats.org/drawingml/2006/main" name="Office 主题">
  <a:themeElements>
    <a:clrScheme name="自定义 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1CED1"/>
      </a:accent1>
      <a:accent2>
        <a:srgbClr val="8DC2C1"/>
      </a:accent2>
      <a:accent3>
        <a:srgbClr val="AEA7D1"/>
      </a:accent3>
      <a:accent4>
        <a:srgbClr val="AEA7D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</Words>
  <Application>WPS 演示</Application>
  <PresentationFormat>自定义</PresentationFormat>
  <Paragraphs>147</Paragraphs>
  <Slides>50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60" baseType="lpstr">
      <vt:lpstr>Arial</vt:lpstr>
      <vt:lpstr>宋体</vt:lpstr>
      <vt:lpstr>Wingdings</vt:lpstr>
      <vt:lpstr>微软雅黑 Light</vt:lpstr>
      <vt:lpstr>微软雅黑</vt:lpstr>
      <vt:lpstr>Calibri</vt:lpstr>
      <vt:lpstr>Arial Unicode MS</vt:lpstr>
      <vt:lpstr>仿宋</vt:lpstr>
      <vt:lpstr>黑体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Sama</cp:lastModifiedBy>
  <cp:revision>105</cp:revision>
  <dcterms:created xsi:type="dcterms:W3CDTF">2017-02-28T07:46:00Z</dcterms:created>
  <dcterms:modified xsi:type="dcterms:W3CDTF">2018-03-20T10:14:16Z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