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6" r:id="rId3"/>
    <p:sldId id="313" r:id="rId5"/>
    <p:sldId id="320" r:id="rId6"/>
    <p:sldId id="331" r:id="rId7"/>
    <p:sldId id="333" r:id="rId8"/>
    <p:sldId id="329" r:id="rId9"/>
    <p:sldId id="318" r:id="rId10"/>
    <p:sldId id="322" r:id="rId11"/>
    <p:sldId id="334" r:id="rId12"/>
    <p:sldId id="335" r:id="rId13"/>
  </p:sldIdLst>
  <p:sldSz cx="12192000" cy="6858000"/>
  <p:notesSz cx="6858000" cy="9144000"/>
  <p:embeddedFontLst>
    <p:embeddedFont>
      <p:font typeface="华文彩云" panose="02010800040101010101" charset="-122"/>
      <p:regular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28" y="-102"/>
      </p:cViewPr>
      <p:guideLst>
        <p:guide orient="horz" pos="21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EE357-05A9-441C-8983-27CB513C02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9779D-C4EA-4EF5-985F-0C2848BB4A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779D-C4EA-4EF5-985F-0C2848BB4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779D-C4EA-4EF5-985F-0C2848BB4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779D-C4EA-4EF5-985F-0C2848BB4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779D-C4EA-4EF5-985F-0C2848BB4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779D-C4EA-4EF5-985F-0C2848BB4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779D-C4EA-4EF5-985F-0C2848BB4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779D-C4EA-4EF5-985F-0C2848BB4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779D-C4EA-4EF5-985F-0C2848BB4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779D-C4EA-4EF5-985F-0C2848BB4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779D-C4EA-4EF5-985F-0C2848BB4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boy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2550" y="210820"/>
            <a:ext cx="2883535" cy="426275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2635230" y="2227580"/>
            <a:ext cx="9030970" cy="4928235"/>
            <a:chOff x="2546" y="3517"/>
            <a:chExt cx="14222" cy="7761"/>
          </a:xfrm>
        </p:grpSpPr>
        <p:pic>
          <p:nvPicPr>
            <p:cNvPr id="5" name="图片 4" descr="boy_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4" y="7283"/>
              <a:ext cx="2500" cy="3548"/>
            </a:xfrm>
            <a:prstGeom prst="rect">
              <a:avLst/>
            </a:prstGeom>
          </p:spPr>
        </p:pic>
        <p:pic>
          <p:nvPicPr>
            <p:cNvPr id="6" name="图片 5" descr="boy_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49" y="3517"/>
              <a:ext cx="3219" cy="7362"/>
            </a:xfrm>
            <a:prstGeom prst="rect">
              <a:avLst/>
            </a:prstGeom>
          </p:spPr>
        </p:pic>
        <p:pic>
          <p:nvPicPr>
            <p:cNvPr id="7" name="图片 6" descr="boy_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390" y="6519"/>
              <a:ext cx="2241" cy="4351"/>
            </a:xfrm>
            <a:prstGeom prst="rect">
              <a:avLst/>
            </a:prstGeom>
          </p:spPr>
        </p:pic>
        <p:pic>
          <p:nvPicPr>
            <p:cNvPr id="19" name="图片 18" descr="boy_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3" y="4384"/>
              <a:ext cx="3479" cy="6894"/>
            </a:xfrm>
            <a:prstGeom prst="rect">
              <a:avLst/>
            </a:prstGeom>
          </p:spPr>
        </p:pic>
        <p:pic>
          <p:nvPicPr>
            <p:cNvPr id="21" name="图片 20" descr="boy_0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8439" y="5838"/>
              <a:ext cx="2894" cy="5032"/>
            </a:xfrm>
            <a:prstGeom prst="rect">
              <a:avLst/>
            </a:prstGeom>
          </p:spPr>
        </p:pic>
        <p:pic>
          <p:nvPicPr>
            <p:cNvPr id="20" name="图片 19" descr="boy_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6" y="7942"/>
              <a:ext cx="1981" cy="292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3764280" y="453390"/>
            <a:ext cx="4175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/>
              <a:t>现在一共有几人？</a:t>
            </a:r>
            <a:endParaRPr lang="zh-CN" altLang="zh-CN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083 -0.002963 L -0.846719 -0.003056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055" y="198755"/>
            <a:ext cx="3362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小手伸一伸</a:t>
            </a:r>
            <a:endParaRPr lang="zh-CN" altLang="zh-CN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9725" y="1238885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n-ea"/>
              </a:rPr>
              <a:t>9-6=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49725" y="2449830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+mn-ea"/>
              </a:rPr>
              <a:t>7-6=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9725" y="3651885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n-ea"/>
              </a:rPr>
              <a:t>8-6=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49725" y="4952365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+mn-ea"/>
              </a:rPr>
              <a:t>6-6=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055" y="198755"/>
            <a:ext cx="3362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好棒摆一摆</a:t>
            </a:r>
            <a:endParaRPr lang="zh-CN" altLang="zh-CN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9725" y="1360805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n-ea"/>
              </a:rPr>
              <a:t>1+6=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256405" y="3034665"/>
            <a:ext cx="777240" cy="777240"/>
            <a:chOff x="6847" y="3595"/>
            <a:chExt cx="1224" cy="1224"/>
          </a:xfrm>
        </p:grpSpPr>
        <p:sp>
          <p:nvSpPr>
            <p:cNvPr id="9" name="立方体 8"/>
            <p:cNvSpPr/>
            <p:nvPr/>
          </p:nvSpPr>
          <p:spPr>
            <a:xfrm>
              <a:off x="6847" y="3595"/>
              <a:ext cx="1224" cy="1224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953" y="3803"/>
              <a:ext cx="101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+mn-ea"/>
                </a:rPr>
                <a:t>1</a:t>
              </a:r>
              <a:endParaRPr lang="en-US" altLang="zh-CN" sz="3600"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83050" y="4431665"/>
            <a:ext cx="4025900" cy="777240"/>
            <a:chOff x="7790" y="3595"/>
            <a:chExt cx="3086" cy="1224"/>
          </a:xfrm>
        </p:grpSpPr>
        <p:sp>
          <p:nvSpPr>
            <p:cNvPr id="10" name="立方体 9"/>
            <p:cNvSpPr/>
            <p:nvPr/>
          </p:nvSpPr>
          <p:spPr>
            <a:xfrm>
              <a:off x="7790" y="3595"/>
              <a:ext cx="3086" cy="1224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57" y="3803"/>
              <a:ext cx="98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+mn-ea"/>
                </a:rPr>
                <a:t>7</a:t>
              </a:r>
              <a:endParaRPr lang="en-US" altLang="zh-CN" sz="3600">
                <a:latin typeface="+mn-ea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468745" y="1360805"/>
            <a:ext cx="941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/>
              <a:t>7</a:t>
            </a:r>
            <a:endParaRPr lang="en-US" altLang="zh-CN" sz="5400"/>
          </a:p>
        </p:txBody>
      </p:sp>
      <p:grpSp>
        <p:nvGrpSpPr>
          <p:cNvPr id="19" name="组合 18"/>
          <p:cNvGrpSpPr/>
          <p:nvPr/>
        </p:nvGrpSpPr>
        <p:grpSpPr>
          <a:xfrm>
            <a:off x="4859655" y="3044190"/>
            <a:ext cx="3486150" cy="810658"/>
            <a:chOff x="6847" y="5312"/>
            <a:chExt cx="4029" cy="1362"/>
          </a:xfrm>
        </p:grpSpPr>
        <p:sp>
          <p:nvSpPr>
            <p:cNvPr id="13" name="立方体 12"/>
            <p:cNvSpPr/>
            <p:nvPr/>
          </p:nvSpPr>
          <p:spPr>
            <a:xfrm>
              <a:off x="6847" y="5312"/>
              <a:ext cx="4029" cy="1294"/>
            </a:xfrm>
            <a:prstGeom prst="cube">
              <a:avLst/>
            </a:prstGeom>
            <a:solidFill>
              <a:srgbClr val="7030A0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09" y="5590"/>
              <a:ext cx="1105" cy="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+mn-ea"/>
                </a:rPr>
                <a:t>6</a:t>
              </a:r>
              <a:endParaRPr lang="en-US" altLang="zh-CN" sz="360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055" y="198755"/>
            <a:ext cx="3362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小手伸一伸</a:t>
            </a:r>
            <a:endParaRPr lang="zh-CN" altLang="zh-CN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9725" y="1360805"/>
            <a:ext cx="49695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n-ea"/>
              </a:rPr>
              <a:t>1+6=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68745" y="1360805"/>
            <a:ext cx="941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/>
              <a:t>7</a:t>
            </a:r>
            <a:endParaRPr lang="en-US" altLang="zh-CN" sz="5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3DEEB">
                  <a:alpha val="100000"/>
                </a:srgbClr>
              </a:clrFrom>
              <a:clrTo>
                <a:srgbClr val="F3DE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6720" y="2282825"/>
            <a:ext cx="3046095" cy="3600450"/>
          </a:xfrm>
          <a:prstGeom prst="rect">
            <a:avLst/>
          </a:prstGeom>
        </p:spPr>
      </p:pic>
      <p:pic>
        <p:nvPicPr>
          <p:cNvPr id="5" name="图片 4" descr="\\192.168.0.201\share\15 网站\项目信息\30 成长社区\04-手脑速算\课件类\手指图片\7.png7"/>
          <p:cNvPicPr>
            <a:picLocks noChangeAspect="1"/>
          </p:cNvPicPr>
          <p:nvPr/>
        </p:nvPicPr>
        <p:blipFill>
          <a:blip r:embed="rId2">
            <a:clrChange>
              <a:clrFrom>
                <a:srgbClr val="F3DEEB">
                  <a:alpha val="100000"/>
                </a:srgbClr>
              </a:clrFrom>
              <a:clrTo>
                <a:srgbClr val="F3DEEB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68745" y="2596198"/>
            <a:ext cx="2256790" cy="2973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055" y="198755"/>
            <a:ext cx="3362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好棒摆一摆</a:t>
            </a:r>
            <a:endParaRPr lang="zh-CN" altLang="zh-CN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9725" y="1513205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n-ea"/>
              </a:rPr>
              <a:t>3+6=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49725" y="2967990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+mn-ea"/>
              </a:rPr>
              <a:t>2+6=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9725" y="4413885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n-ea"/>
              </a:rPr>
              <a:t>1+6=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055" y="198755"/>
            <a:ext cx="3362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小手伸一伸</a:t>
            </a:r>
            <a:endParaRPr lang="zh-CN" altLang="zh-CN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9725" y="1513205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n-ea"/>
              </a:rPr>
              <a:t>2+6=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49725" y="2967990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+mn-ea"/>
              </a:rPr>
              <a:t>1+6=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9725" y="4413885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n-ea"/>
              </a:rPr>
              <a:t>3+6=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630680" y="1158240"/>
            <a:ext cx="5034280" cy="5684520"/>
            <a:chOff x="2040" y="1176"/>
            <a:chExt cx="8456" cy="9600"/>
          </a:xfrm>
        </p:grpSpPr>
        <p:sp>
          <p:nvSpPr>
            <p:cNvPr id="2050" name=" 2050"/>
            <p:cNvSpPr/>
            <p:nvPr/>
          </p:nvSpPr>
          <p:spPr bwMode="auto">
            <a:xfrm>
              <a:off x="2040" y="1176"/>
              <a:ext cx="3456" cy="2664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 2050"/>
            <p:cNvSpPr/>
            <p:nvPr/>
          </p:nvSpPr>
          <p:spPr bwMode="auto">
            <a:xfrm>
              <a:off x="7040" y="1176"/>
              <a:ext cx="3456" cy="2664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 2050"/>
            <p:cNvSpPr/>
            <p:nvPr/>
          </p:nvSpPr>
          <p:spPr bwMode="auto">
            <a:xfrm>
              <a:off x="2040" y="4704"/>
              <a:ext cx="3456" cy="2664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 2050"/>
            <p:cNvSpPr/>
            <p:nvPr/>
          </p:nvSpPr>
          <p:spPr bwMode="auto">
            <a:xfrm>
              <a:off x="7040" y="4704"/>
              <a:ext cx="3456" cy="2664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 2050"/>
            <p:cNvSpPr/>
            <p:nvPr/>
          </p:nvSpPr>
          <p:spPr bwMode="auto">
            <a:xfrm>
              <a:off x="2040" y="8112"/>
              <a:ext cx="3456" cy="2664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 2050"/>
            <p:cNvSpPr/>
            <p:nvPr/>
          </p:nvSpPr>
          <p:spPr bwMode="auto">
            <a:xfrm>
              <a:off x="7040" y="8112"/>
              <a:ext cx="3456" cy="2664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884160" y="1158875"/>
            <a:ext cx="1950720" cy="5683885"/>
            <a:chOff x="12032" y="1176"/>
            <a:chExt cx="3456" cy="9600"/>
          </a:xfrm>
        </p:grpSpPr>
        <p:sp>
          <p:nvSpPr>
            <p:cNvPr id="15" name=" 2050"/>
            <p:cNvSpPr/>
            <p:nvPr/>
          </p:nvSpPr>
          <p:spPr bwMode="auto">
            <a:xfrm>
              <a:off x="12032" y="4704"/>
              <a:ext cx="3456" cy="2664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 2050"/>
            <p:cNvSpPr/>
            <p:nvPr/>
          </p:nvSpPr>
          <p:spPr bwMode="auto">
            <a:xfrm>
              <a:off x="12032" y="1176"/>
              <a:ext cx="3456" cy="2664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 2050"/>
            <p:cNvSpPr/>
            <p:nvPr/>
          </p:nvSpPr>
          <p:spPr bwMode="auto">
            <a:xfrm>
              <a:off x="12032" y="8112"/>
              <a:ext cx="3456" cy="2664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432560" y="974725"/>
            <a:ext cx="5455920" cy="5898515"/>
          </a:xfrm>
          <a:prstGeom prst="rect">
            <a:avLst/>
          </a:prstGeom>
          <a:noFill/>
          <a:ln w="28575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0040" y="281305"/>
            <a:ext cx="6155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+mn-ea"/>
              </a:rPr>
              <a:t>9</a:t>
            </a:r>
            <a:r>
              <a:rPr lang="zh-CN" altLang="en-US" sz="3600">
                <a:latin typeface="+mn-ea"/>
              </a:rPr>
              <a:t>台电脑，卖出去</a:t>
            </a:r>
            <a:r>
              <a:rPr lang="en-US" altLang="zh-CN" sz="3600">
                <a:latin typeface="+mn-ea"/>
              </a:rPr>
              <a:t>6</a:t>
            </a:r>
            <a:r>
              <a:rPr lang="zh-CN" altLang="en-US" sz="3600">
                <a:latin typeface="+mn-ea"/>
              </a:rPr>
              <a:t>台还剩几台？</a:t>
            </a:r>
            <a:endParaRPr lang="zh-CN" altLang="en-US" sz="36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bldLvl="0" animBg="1"/>
      <p:bldP spid="28" grpId="3" bldLvl="0" animBg="1"/>
      <p:bldP spid="28" grpId="4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055" y="198755"/>
            <a:ext cx="3362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好棒摆一摆</a:t>
            </a:r>
            <a:endParaRPr lang="zh-CN" altLang="zh-CN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9725" y="1360805"/>
            <a:ext cx="49695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n-ea"/>
              </a:rPr>
              <a:t>9-6=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46825" y="1360805"/>
            <a:ext cx="941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/>
              <a:t>3</a:t>
            </a:r>
            <a:endParaRPr lang="en-US" altLang="zh-CN" sz="5400"/>
          </a:p>
        </p:txBody>
      </p:sp>
      <p:grpSp>
        <p:nvGrpSpPr>
          <p:cNvPr id="25" name="组合 24"/>
          <p:cNvGrpSpPr/>
          <p:nvPr/>
        </p:nvGrpSpPr>
        <p:grpSpPr>
          <a:xfrm>
            <a:off x="3392805" y="2974340"/>
            <a:ext cx="5272405" cy="777240"/>
            <a:chOff x="6847" y="3595"/>
            <a:chExt cx="1224" cy="1224"/>
          </a:xfrm>
        </p:grpSpPr>
        <p:sp>
          <p:nvSpPr>
            <p:cNvPr id="26" name="立方体 25"/>
            <p:cNvSpPr/>
            <p:nvPr/>
          </p:nvSpPr>
          <p:spPr>
            <a:xfrm>
              <a:off x="6847" y="3595"/>
              <a:ext cx="1224" cy="1224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384" y="3803"/>
              <a:ext cx="18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+mn-ea"/>
                </a:rPr>
                <a:t>9</a:t>
              </a:r>
              <a:endParaRPr lang="en-US" altLang="zh-CN" sz="3600"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45180" y="4240530"/>
            <a:ext cx="3458845" cy="812106"/>
            <a:chOff x="6847" y="5312"/>
            <a:chExt cx="4029" cy="1351"/>
          </a:xfrm>
        </p:grpSpPr>
        <p:sp>
          <p:nvSpPr>
            <p:cNvPr id="8" name="立方体 7"/>
            <p:cNvSpPr/>
            <p:nvPr/>
          </p:nvSpPr>
          <p:spPr>
            <a:xfrm>
              <a:off x="6847" y="5312"/>
              <a:ext cx="4029" cy="1294"/>
            </a:xfrm>
            <a:prstGeom prst="cube">
              <a:avLst/>
            </a:prstGeom>
            <a:solidFill>
              <a:srgbClr val="7030A0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09" y="5590"/>
              <a:ext cx="1105" cy="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+mn-ea"/>
                </a:rPr>
                <a:t>6</a:t>
              </a:r>
              <a:endParaRPr lang="en-US" altLang="zh-CN" sz="3600">
                <a:latin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12255" y="4241165"/>
            <a:ext cx="1959610" cy="777240"/>
            <a:chOff x="7790" y="3595"/>
            <a:chExt cx="3086" cy="1224"/>
          </a:xfrm>
        </p:grpSpPr>
        <p:sp>
          <p:nvSpPr>
            <p:cNvPr id="5" name="立方体 4"/>
            <p:cNvSpPr/>
            <p:nvPr/>
          </p:nvSpPr>
          <p:spPr>
            <a:xfrm>
              <a:off x="7790" y="3595"/>
              <a:ext cx="3086" cy="1224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658" y="3803"/>
              <a:ext cx="98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+mn-ea"/>
                </a:rPr>
                <a:t>3</a:t>
              </a:r>
              <a:endParaRPr lang="en-US" altLang="zh-CN" sz="360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055" y="198755"/>
            <a:ext cx="3362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小手摆一摆</a:t>
            </a:r>
            <a:endParaRPr lang="zh-CN" altLang="zh-CN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9725" y="1360805"/>
            <a:ext cx="49695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n-ea"/>
              </a:rPr>
              <a:t>9-6=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）</a:t>
            </a:r>
            <a:endParaRPr lang="zh-CN" altLang="en-US" sz="5400"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63945" y="1360805"/>
            <a:ext cx="941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/>
              <a:t>3</a:t>
            </a:r>
            <a:endParaRPr lang="en-US" altLang="zh-CN" sz="5400"/>
          </a:p>
        </p:txBody>
      </p:sp>
      <p:pic>
        <p:nvPicPr>
          <p:cNvPr id="5" name="图片 4" descr="\\192.168.0.201\share\15 网站\项目信息\30 成长社区\04-手脑速算\课件类\手指图片\3.png3"/>
          <p:cNvPicPr>
            <a:picLocks noChangeAspect="1"/>
          </p:cNvPicPr>
          <p:nvPr/>
        </p:nvPicPr>
        <p:blipFill>
          <a:blip r:embed="rId1">
            <a:clrChange>
              <a:clrFrom>
                <a:srgbClr val="F3DEEB">
                  <a:alpha val="100000"/>
                </a:srgbClr>
              </a:clrFrom>
              <a:clrTo>
                <a:srgbClr val="F3DEEB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948805" y="2627630"/>
            <a:ext cx="1479550" cy="3194050"/>
          </a:xfrm>
          <a:prstGeom prst="rect">
            <a:avLst/>
          </a:prstGeom>
        </p:spPr>
      </p:pic>
      <p:pic>
        <p:nvPicPr>
          <p:cNvPr id="6" name="图片 5" descr="\\192.168.0.201\share\15 网站\项目信息\30 成长社区\04-手脑速算\课件类\手指图片\9.png9"/>
          <p:cNvPicPr>
            <a:picLocks noChangeAspect="1"/>
          </p:cNvPicPr>
          <p:nvPr/>
        </p:nvPicPr>
        <p:blipFill>
          <a:blip r:embed="rId2">
            <a:clrChange>
              <a:clrFrom>
                <a:srgbClr val="F3DEEB">
                  <a:alpha val="100000"/>
                </a:srgbClr>
              </a:clrFrom>
              <a:clrTo>
                <a:srgbClr val="F3DEEB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27985" y="2870518"/>
            <a:ext cx="2832735" cy="295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055" y="198755"/>
            <a:ext cx="3362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好棒摆一摆</a:t>
            </a:r>
            <a:endParaRPr lang="zh-CN" altLang="zh-CN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9725" y="1193165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n-ea"/>
              </a:rPr>
              <a:t>8-6=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49725" y="3655060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+mn-ea"/>
              </a:rPr>
              <a:t>7-6=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9725" y="4871085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n-ea"/>
              </a:rPr>
              <a:t>9-6=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49725" y="2439035"/>
            <a:ext cx="3192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+mn-ea"/>
              </a:rPr>
              <a:t>6-6=</a:t>
            </a:r>
            <a:r>
              <a:rPr lang="zh-CN" altLang="en-US" sz="5400">
                <a:latin typeface="+mn-ea"/>
              </a:rPr>
              <a:t>（</a:t>
            </a:r>
            <a:r>
              <a:rPr lang="en-US" sz="5400">
                <a:latin typeface="+mn-ea"/>
              </a:rPr>
              <a:t> </a:t>
            </a:r>
            <a:r>
              <a:rPr lang="zh-CN" altLang="en-US" sz="5400">
                <a:latin typeface="+mn-ea"/>
              </a:rPr>
              <a:t> ）</a:t>
            </a:r>
            <a:endParaRPr lang="zh-CN" altLang="en-US" sz="54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WPS 演示</Application>
  <PresentationFormat>自定义</PresentationFormat>
  <Paragraphs>76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华文彩云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新授.pptx</dc:title>
  <dc:creator>Administrator</dc:creator>
  <cp:lastModifiedBy>人生如梦</cp:lastModifiedBy>
  <cp:revision>17</cp:revision>
  <dcterms:created xsi:type="dcterms:W3CDTF">2015-05-05T08:02:00Z</dcterms:created>
  <dcterms:modified xsi:type="dcterms:W3CDTF">2018-03-01T09:18:29Z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