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fonts/font5.fntdata" ContentType="application/x-fontdata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4"/>
  </p:notesMasterIdLst>
  <p:sldIdLst>
    <p:sldId id="259" r:id="rId3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</p:sldIdLst>
  <p:sldSz cx="12192000" cy="6858000"/>
  <p:notesSz cx="6858000" cy="9144000"/>
  <p:embeddedFontLst>
    <p:embeddedFont>
      <p:font typeface="华文彩云" panose="02010800040101010101" charset="-122"/>
      <p:regular r:id="rId27"/>
    </p:embeddedFont>
    <p:embeddedFont>
      <p:font typeface="Calibri" panose="020F0502020204030204" charset="0"/>
      <p:regular r:id="rId28"/>
      <p:bold r:id="rId29"/>
      <p:italic r:id="rId30"/>
      <p:boldItalic r:id="rId31"/>
    </p:embeddedFont>
  </p:embeddedFont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-78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1" Type="http://schemas.openxmlformats.org/officeDocument/2006/relationships/font" Target="fonts/font5.fntdata"/><Relationship Id="rId30" Type="http://schemas.openxmlformats.org/officeDocument/2006/relationships/font" Target="fonts/font4.fntdata"/><Relationship Id="rId3" Type="http://schemas.openxmlformats.org/officeDocument/2006/relationships/slide" Target="slides/slide1.xml"/><Relationship Id="rId29" Type="http://schemas.openxmlformats.org/officeDocument/2006/relationships/font" Target="fonts/font3.fntdata"/><Relationship Id="rId28" Type="http://schemas.openxmlformats.org/officeDocument/2006/relationships/font" Target="fonts/font2.fntdata"/><Relationship Id="rId27" Type="http://schemas.openxmlformats.org/officeDocument/2006/relationships/font" Target="fonts/font1.fntdata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9055" y="198755"/>
            <a:ext cx="340677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彩云" panose="02010800040101010101" charset="-122"/>
                <a:ea typeface="华文彩云" panose="02010800040101010101" charset="-122"/>
              </a:rPr>
              <a:t>火车嘟嘟开</a:t>
            </a:r>
            <a:endParaRPr lang="zh-CN" altLang="en-US" sz="48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华文彩云" panose="02010800040101010101" charset="-122"/>
              <a:ea typeface="华文彩云" panose="02010800040101010101" charset="-122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885190" y="2066290"/>
            <a:ext cx="13688060" cy="2725420"/>
            <a:chOff x="-2530" y="1620"/>
            <a:chExt cx="21556" cy="4292"/>
          </a:xfrm>
        </p:grpSpPr>
        <p:grpSp>
          <p:nvGrpSpPr>
            <p:cNvPr id="14" name="组合 13"/>
            <p:cNvGrpSpPr/>
            <p:nvPr/>
          </p:nvGrpSpPr>
          <p:grpSpPr>
            <a:xfrm>
              <a:off x="-2530" y="1620"/>
              <a:ext cx="17412" cy="4292"/>
              <a:chOff x="1686" y="1555"/>
              <a:chExt cx="17412" cy="4292"/>
            </a:xfrm>
          </p:grpSpPr>
          <p:grpSp>
            <p:nvGrpSpPr>
              <p:cNvPr id="13" name="组合 12"/>
              <p:cNvGrpSpPr/>
              <p:nvPr/>
            </p:nvGrpSpPr>
            <p:grpSpPr>
              <a:xfrm>
                <a:off x="1686" y="1555"/>
                <a:ext cx="17412" cy="4292"/>
                <a:chOff x="1686" y="1555"/>
                <a:chExt cx="17412" cy="4292"/>
              </a:xfrm>
            </p:grpSpPr>
            <p:grpSp>
              <p:nvGrpSpPr>
                <p:cNvPr id="12" name="组合 11"/>
                <p:cNvGrpSpPr/>
                <p:nvPr/>
              </p:nvGrpSpPr>
              <p:grpSpPr>
                <a:xfrm>
                  <a:off x="1686" y="1555"/>
                  <a:ext cx="17412" cy="4292"/>
                  <a:chOff x="1686" y="1555"/>
                  <a:chExt cx="17412" cy="4292"/>
                </a:xfrm>
              </p:grpSpPr>
              <p:grpSp>
                <p:nvGrpSpPr>
                  <p:cNvPr id="7" name="组合 6"/>
                  <p:cNvGrpSpPr/>
                  <p:nvPr/>
                </p:nvGrpSpPr>
                <p:grpSpPr>
                  <a:xfrm>
                    <a:off x="1686" y="1555"/>
                    <a:ext cx="17412" cy="4292"/>
                    <a:chOff x="744" y="1599"/>
                    <a:chExt cx="17412" cy="4292"/>
                  </a:xfrm>
                </p:grpSpPr>
                <p:pic>
                  <p:nvPicPr>
                    <p:cNvPr id="4" name="图片 3" descr="23E58PICynb_1024"/>
                    <p:cNvPicPr>
                      <a:picLocks noChangeAspect="1"/>
                    </p:cNvPicPr>
                    <p:nvPr/>
                  </p:nvPicPr>
                  <p:blipFill>
                    <a:blip r:embed="rId1">
                      <a:clrChange>
                        <a:clrFrom>
                          <a:srgbClr val="FFFFFF">
                            <a:alpha val="100000"/>
                          </a:srgbClr>
                        </a:clrFrom>
                        <a:clrTo>
                          <a:srgbClr val="FFFFFF">
                            <a:alpha val="100000"/>
                            <a:alpha val="0"/>
                          </a:srgbClr>
                        </a:clrTo>
                      </a:clrChange>
                    </a:blip>
                    <a:srcRect r="12667"/>
                    <a:stretch>
                      <a:fillRect/>
                    </a:stretch>
                  </p:blipFill>
                  <p:spPr>
                    <a:xfrm flipH="1">
                      <a:off x="744" y="1599"/>
                      <a:ext cx="9818" cy="4292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5" name="图片 4" descr="23E58PICynb_1024"/>
                    <p:cNvPicPr>
                      <a:picLocks noChangeAspect="1"/>
                    </p:cNvPicPr>
                    <p:nvPr/>
                  </p:nvPicPr>
                  <p:blipFill>
                    <a:blip r:embed="rId1">
                      <a:clrChange>
                        <a:clrFrom>
                          <a:srgbClr val="FFFFFF">
                            <a:alpha val="100000"/>
                          </a:srgbClr>
                        </a:clrFrom>
                        <a:clrTo>
                          <a:srgbClr val="FFFFFF">
                            <a:alpha val="100000"/>
                            <a:alpha val="0"/>
                          </a:srgbClr>
                        </a:clrTo>
                      </a:clrChange>
                    </a:blip>
                    <a:srcRect l="5574" t="21132" r="55671"/>
                    <a:stretch>
                      <a:fillRect/>
                    </a:stretch>
                  </p:blipFill>
                  <p:spPr>
                    <a:xfrm>
                      <a:off x="9871" y="2521"/>
                      <a:ext cx="4143" cy="3370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6" name="图片 5" descr="23E58PICynb_1024"/>
                    <p:cNvPicPr>
                      <a:picLocks noChangeAspect="1"/>
                    </p:cNvPicPr>
                    <p:nvPr/>
                  </p:nvPicPr>
                  <p:blipFill>
                    <a:blip r:embed="rId1">
                      <a:clrChange>
                        <a:clrFrom>
                          <a:srgbClr val="FFFFFF">
                            <a:alpha val="100000"/>
                          </a:srgbClr>
                        </a:clrFrom>
                        <a:clrTo>
                          <a:srgbClr val="FFFFFF">
                            <a:alpha val="100000"/>
                            <a:alpha val="0"/>
                          </a:srgbClr>
                        </a:clrTo>
                      </a:clrChange>
                    </a:blip>
                    <a:srcRect l="5574" t="21132" r="55671"/>
                    <a:stretch>
                      <a:fillRect/>
                    </a:stretch>
                  </p:blipFill>
                  <p:spPr>
                    <a:xfrm>
                      <a:off x="14014" y="2521"/>
                      <a:ext cx="4143" cy="3370"/>
                    </a:xfrm>
                    <a:prstGeom prst="rect">
                      <a:avLst/>
                    </a:prstGeom>
                  </p:spPr>
                </p:pic>
              </p:grpSp>
              <p:sp>
                <p:nvSpPr>
                  <p:cNvPr id="9" name="文本框 8"/>
                  <p:cNvSpPr txBox="1"/>
                  <p:nvPr/>
                </p:nvSpPr>
                <p:spPr>
                  <a:xfrm>
                    <a:off x="8165" y="2902"/>
                    <a:ext cx="1908" cy="159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6000"/>
                      <a:t>1</a:t>
                    </a:r>
                    <a:endParaRPr lang="en-US" altLang="zh-CN" sz="6000"/>
                  </a:p>
                </p:txBody>
              </p:sp>
            </p:grpSp>
            <p:sp>
              <p:nvSpPr>
                <p:cNvPr id="10" name="文本框 9"/>
                <p:cNvSpPr txBox="1"/>
                <p:nvPr/>
              </p:nvSpPr>
              <p:spPr>
                <a:xfrm>
                  <a:off x="11931" y="2902"/>
                  <a:ext cx="1908" cy="15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6000"/>
                    <a:t>+6</a:t>
                  </a:r>
                  <a:endParaRPr lang="en-US" altLang="zh-CN" sz="6000"/>
                </a:p>
              </p:txBody>
            </p:sp>
          </p:grpSp>
          <p:sp>
            <p:nvSpPr>
              <p:cNvPr id="11" name="文本框 10"/>
              <p:cNvSpPr txBox="1"/>
              <p:nvPr/>
            </p:nvSpPr>
            <p:spPr>
              <a:xfrm>
                <a:off x="16227" y="2902"/>
                <a:ext cx="1908" cy="15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6000"/>
                  <a:t>+2</a:t>
                </a:r>
                <a:endParaRPr lang="en-US" altLang="zh-CN" sz="6000"/>
              </a:p>
            </p:txBody>
          </p:sp>
        </p:grpSp>
        <p:pic>
          <p:nvPicPr>
            <p:cNvPr id="15" name="图片 14" descr="23E58PICynb_1024"/>
            <p:cNvPicPr>
              <a:picLocks noChangeAspect="1"/>
            </p:cNvPicPr>
            <p:nvPr/>
          </p:nvPicPr>
          <p:blipFill>
            <a:blip r:embed="rId1">
              <a:clrChange>
                <a:clrFrom>
                  <a:srgbClr val="FFFFFF">
                    <a:alpha val="100000"/>
                  </a:srgbClr>
                </a:clrFrom>
                <a:clrTo>
                  <a:srgbClr val="FFFFFF">
                    <a:alpha val="100000"/>
                    <a:alpha val="0"/>
                  </a:srgbClr>
                </a:clrTo>
              </a:clrChange>
            </a:blip>
            <a:srcRect l="5574" t="21132" r="55671"/>
            <a:stretch>
              <a:fillRect/>
            </a:stretch>
          </p:blipFill>
          <p:spPr>
            <a:xfrm>
              <a:off x="14883" y="2542"/>
              <a:ext cx="4143" cy="3370"/>
            </a:xfrm>
            <a:prstGeom prst="rect">
              <a:avLst/>
            </a:prstGeom>
          </p:spPr>
        </p:pic>
        <p:sp>
          <p:nvSpPr>
            <p:cNvPr id="16" name="文本框 15"/>
            <p:cNvSpPr txBox="1"/>
            <p:nvPr/>
          </p:nvSpPr>
          <p:spPr>
            <a:xfrm>
              <a:off x="16162" y="2967"/>
              <a:ext cx="1908" cy="1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6000"/>
                <a:t>=9</a:t>
              </a:r>
              <a:endParaRPr lang="en-US" altLang="zh-CN" sz="6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8802 -0.007037 L -0.226146 -0.002593 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9055" y="198755"/>
            <a:ext cx="340677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彩云" panose="02010800040101010101" charset="-122"/>
                <a:ea typeface="华文彩云" panose="02010800040101010101" charset="-122"/>
              </a:rPr>
              <a:t>火车嘟嘟开</a:t>
            </a:r>
            <a:endParaRPr lang="zh-CN" altLang="en-US" sz="48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华文彩云" panose="02010800040101010101" charset="-122"/>
              <a:ea typeface="华文彩云" panose="02010800040101010101" charset="-122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885190" y="2066290"/>
            <a:ext cx="13688060" cy="2725420"/>
            <a:chOff x="-2530" y="1620"/>
            <a:chExt cx="21556" cy="4292"/>
          </a:xfrm>
        </p:grpSpPr>
        <p:grpSp>
          <p:nvGrpSpPr>
            <p:cNvPr id="14" name="组合 13"/>
            <p:cNvGrpSpPr/>
            <p:nvPr/>
          </p:nvGrpSpPr>
          <p:grpSpPr>
            <a:xfrm>
              <a:off x="-2530" y="1620"/>
              <a:ext cx="17412" cy="4292"/>
              <a:chOff x="1686" y="1555"/>
              <a:chExt cx="17412" cy="4292"/>
            </a:xfrm>
          </p:grpSpPr>
          <p:grpSp>
            <p:nvGrpSpPr>
              <p:cNvPr id="13" name="组合 12"/>
              <p:cNvGrpSpPr/>
              <p:nvPr/>
            </p:nvGrpSpPr>
            <p:grpSpPr>
              <a:xfrm>
                <a:off x="1686" y="1555"/>
                <a:ext cx="17412" cy="4292"/>
                <a:chOff x="1686" y="1555"/>
                <a:chExt cx="17412" cy="4292"/>
              </a:xfrm>
            </p:grpSpPr>
            <p:grpSp>
              <p:nvGrpSpPr>
                <p:cNvPr id="12" name="组合 11"/>
                <p:cNvGrpSpPr/>
                <p:nvPr/>
              </p:nvGrpSpPr>
              <p:grpSpPr>
                <a:xfrm>
                  <a:off x="1686" y="1555"/>
                  <a:ext cx="17412" cy="4292"/>
                  <a:chOff x="1686" y="1555"/>
                  <a:chExt cx="17412" cy="4292"/>
                </a:xfrm>
              </p:grpSpPr>
              <p:grpSp>
                <p:nvGrpSpPr>
                  <p:cNvPr id="7" name="组合 6"/>
                  <p:cNvGrpSpPr/>
                  <p:nvPr/>
                </p:nvGrpSpPr>
                <p:grpSpPr>
                  <a:xfrm>
                    <a:off x="1686" y="1555"/>
                    <a:ext cx="17412" cy="4292"/>
                    <a:chOff x="744" y="1599"/>
                    <a:chExt cx="17412" cy="4292"/>
                  </a:xfrm>
                </p:grpSpPr>
                <p:pic>
                  <p:nvPicPr>
                    <p:cNvPr id="4" name="图片 3" descr="23E58PICynb_1024"/>
                    <p:cNvPicPr>
                      <a:picLocks noChangeAspect="1"/>
                    </p:cNvPicPr>
                    <p:nvPr/>
                  </p:nvPicPr>
                  <p:blipFill>
                    <a:blip r:embed="rId1">
                      <a:clrChange>
                        <a:clrFrom>
                          <a:srgbClr val="FFFFFF">
                            <a:alpha val="100000"/>
                          </a:srgbClr>
                        </a:clrFrom>
                        <a:clrTo>
                          <a:srgbClr val="FFFFFF">
                            <a:alpha val="100000"/>
                            <a:alpha val="0"/>
                          </a:srgbClr>
                        </a:clrTo>
                      </a:clrChange>
                    </a:blip>
                    <a:srcRect r="12667"/>
                    <a:stretch>
                      <a:fillRect/>
                    </a:stretch>
                  </p:blipFill>
                  <p:spPr>
                    <a:xfrm flipH="1">
                      <a:off x="744" y="1599"/>
                      <a:ext cx="9818" cy="4292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5" name="图片 4" descr="23E58PICynb_1024"/>
                    <p:cNvPicPr>
                      <a:picLocks noChangeAspect="1"/>
                    </p:cNvPicPr>
                    <p:nvPr/>
                  </p:nvPicPr>
                  <p:blipFill>
                    <a:blip r:embed="rId1">
                      <a:clrChange>
                        <a:clrFrom>
                          <a:srgbClr val="FFFFFF">
                            <a:alpha val="100000"/>
                          </a:srgbClr>
                        </a:clrFrom>
                        <a:clrTo>
                          <a:srgbClr val="FFFFFF">
                            <a:alpha val="100000"/>
                            <a:alpha val="0"/>
                          </a:srgbClr>
                        </a:clrTo>
                      </a:clrChange>
                    </a:blip>
                    <a:srcRect l="5574" t="21132" r="55671"/>
                    <a:stretch>
                      <a:fillRect/>
                    </a:stretch>
                  </p:blipFill>
                  <p:spPr>
                    <a:xfrm>
                      <a:off x="9871" y="2521"/>
                      <a:ext cx="4143" cy="3370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6" name="图片 5" descr="23E58PICynb_1024"/>
                    <p:cNvPicPr>
                      <a:picLocks noChangeAspect="1"/>
                    </p:cNvPicPr>
                    <p:nvPr/>
                  </p:nvPicPr>
                  <p:blipFill>
                    <a:blip r:embed="rId1">
                      <a:clrChange>
                        <a:clrFrom>
                          <a:srgbClr val="FFFFFF">
                            <a:alpha val="100000"/>
                          </a:srgbClr>
                        </a:clrFrom>
                        <a:clrTo>
                          <a:srgbClr val="FFFFFF">
                            <a:alpha val="100000"/>
                            <a:alpha val="0"/>
                          </a:srgbClr>
                        </a:clrTo>
                      </a:clrChange>
                    </a:blip>
                    <a:srcRect l="5574" t="21132" r="55671"/>
                    <a:stretch>
                      <a:fillRect/>
                    </a:stretch>
                  </p:blipFill>
                  <p:spPr>
                    <a:xfrm>
                      <a:off x="14014" y="2521"/>
                      <a:ext cx="4143" cy="3370"/>
                    </a:xfrm>
                    <a:prstGeom prst="rect">
                      <a:avLst/>
                    </a:prstGeom>
                  </p:spPr>
                </p:pic>
              </p:grpSp>
              <p:sp>
                <p:nvSpPr>
                  <p:cNvPr id="9" name="文本框 8"/>
                  <p:cNvSpPr txBox="1"/>
                  <p:nvPr/>
                </p:nvSpPr>
                <p:spPr>
                  <a:xfrm>
                    <a:off x="8165" y="2902"/>
                    <a:ext cx="1908" cy="159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6000"/>
                      <a:t>4</a:t>
                    </a:r>
                    <a:endParaRPr lang="en-US" altLang="zh-CN" sz="6000"/>
                  </a:p>
                </p:txBody>
              </p:sp>
            </p:grpSp>
            <p:sp>
              <p:nvSpPr>
                <p:cNvPr id="10" name="文本框 9"/>
                <p:cNvSpPr txBox="1"/>
                <p:nvPr/>
              </p:nvSpPr>
              <p:spPr>
                <a:xfrm>
                  <a:off x="11931" y="2902"/>
                  <a:ext cx="1908" cy="15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6000"/>
                    <a:t>-1</a:t>
                  </a:r>
                  <a:endParaRPr lang="en-US" altLang="zh-CN" sz="6000"/>
                </a:p>
              </p:txBody>
            </p:sp>
          </p:grpSp>
          <p:sp>
            <p:nvSpPr>
              <p:cNvPr id="11" name="文本框 10"/>
              <p:cNvSpPr txBox="1"/>
              <p:nvPr/>
            </p:nvSpPr>
            <p:spPr>
              <a:xfrm>
                <a:off x="16227" y="2902"/>
                <a:ext cx="1908" cy="15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6000"/>
                  <a:t>+6</a:t>
                </a:r>
                <a:endParaRPr lang="en-US" altLang="zh-CN" sz="6000"/>
              </a:p>
            </p:txBody>
          </p:sp>
        </p:grpSp>
        <p:pic>
          <p:nvPicPr>
            <p:cNvPr id="15" name="图片 14" descr="23E58PICynb_1024"/>
            <p:cNvPicPr>
              <a:picLocks noChangeAspect="1"/>
            </p:cNvPicPr>
            <p:nvPr/>
          </p:nvPicPr>
          <p:blipFill>
            <a:blip r:embed="rId1">
              <a:clrChange>
                <a:clrFrom>
                  <a:srgbClr val="FFFFFF">
                    <a:alpha val="100000"/>
                  </a:srgbClr>
                </a:clrFrom>
                <a:clrTo>
                  <a:srgbClr val="FFFFFF">
                    <a:alpha val="100000"/>
                    <a:alpha val="0"/>
                  </a:srgbClr>
                </a:clrTo>
              </a:clrChange>
            </a:blip>
            <a:srcRect l="5574" t="21132" r="55671"/>
            <a:stretch>
              <a:fillRect/>
            </a:stretch>
          </p:blipFill>
          <p:spPr>
            <a:xfrm>
              <a:off x="14883" y="2542"/>
              <a:ext cx="4143" cy="3370"/>
            </a:xfrm>
            <a:prstGeom prst="rect">
              <a:avLst/>
            </a:prstGeom>
          </p:spPr>
        </p:pic>
        <p:sp>
          <p:nvSpPr>
            <p:cNvPr id="16" name="文本框 15"/>
            <p:cNvSpPr txBox="1"/>
            <p:nvPr/>
          </p:nvSpPr>
          <p:spPr>
            <a:xfrm>
              <a:off x="16162" y="2967"/>
              <a:ext cx="1908" cy="1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6000"/>
                <a:t>=9</a:t>
              </a:r>
              <a:endParaRPr lang="en-US" altLang="zh-CN" sz="6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8802 -0.007037 L -0.226146 -0.002593 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9055" y="198755"/>
            <a:ext cx="340677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彩云" panose="02010800040101010101" charset="-122"/>
                <a:ea typeface="华文彩云" panose="02010800040101010101" charset="-122"/>
              </a:rPr>
              <a:t>火车嘟嘟开</a:t>
            </a:r>
            <a:endParaRPr lang="zh-CN" altLang="en-US" sz="48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华文彩云" panose="02010800040101010101" charset="-122"/>
              <a:ea typeface="华文彩云" panose="02010800040101010101" charset="-122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59055" y="2004060"/>
            <a:ext cx="14101445" cy="2205990"/>
            <a:chOff x="-4899" y="2241"/>
            <a:chExt cx="22207" cy="3474"/>
          </a:xfrm>
        </p:grpSpPr>
        <p:grpSp>
          <p:nvGrpSpPr>
            <p:cNvPr id="18" name="组合 17"/>
            <p:cNvGrpSpPr/>
            <p:nvPr/>
          </p:nvGrpSpPr>
          <p:grpSpPr>
            <a:xfrm>
              <a:off x="-4899" y="2241"/>
              <a:ext cx="19124" cy="3474"/>
              <a:chOff x="1394" y="3254"/>
              <a:chExt cx="25699" cy="4292"/>
            </a:xfrm>
          </p:grpSpPr>
          <p:grpSp>
            <p:nvGrpSpPr>
              <p:cNvPr id="17" name="组合 16"/>
              <p:cNvGrpSpPr/>
              <p:nvPr/>
            </p:nvGrpSpPr>
            <p:grpSpPr>
              <a:xfrm>
                <a:off x="1394" y="3254"/>
                <a:ext cx="21556" cy="4292"/>
                <a:chOff x="-2530" y="1620"/>
                <a:chExt cx="21556" cy="4292"/>
              </a:xfrm>
            </p:grpSpPr>
            <p:grpSp>
              <p:nvGrpSpPr>
                <p:cNvPr id="14" name="组合 13"/>
                <p:cNvGrpSpPr/>
                <p:nvPr/>
              </p:nvGrpSpPr>
              <p:grpSpPr>
                <a:xfrm>
                  <a:off x="-2530" y="1620"/>
                  <a:ext cx="17412" cy="4292"/>
                  <a:chOff x="1686" y="1555"/>
                  <a:chExt cx="17412" cy="4292"/>
                </a:xfrm>
              </p:grpSpPr>
              <p:grpSp>
                <p:nvGrpSpPr>
                  <p:cNvPr id="13" name="组合 12"/>
                  <p:cNvGrpSpPr/>
                  <p:nvPr/>
                </p:nvGrpSpPr>
                <p:grpSpPr>
                  <a:xfrm>
                    <a:off x="1686" y="1555"/>
                    <a:ext cx="17412" cy="4292"/>
                    <a:chOff x="1686" y="1555"/>
                    <a:chExt cx="17412" cy="4292"/>
                  </a:xfrm>
                </p:grpSpPr>
                <p:grpSp>
                  <p:nvGrpSpPr>
                    <p:cNvPr id="12" name="组合 11"/>
                    <p:cNvGrpSpPr/>
                    <p:nvPr/>
                  </p:nvGrpSpPr>
                  <p:grpSpPr>
                    <a:xfrm>
                      <a:off x="1686" y="1555"/>
                      <a:ext cx="17412" cy="4292"/>
                      <a:chOff x="1686" y="1555"/>
                      <a:chExt cx="17412" cy="4292"/>
                    </a:xfrm>
                  </p:grpSpPr>
                  <p:grpSp>
                    <p:nvGrpSpPr>
                      <p:cNvPr id="7" name="组合 6"/>
                      <p:cNvGrpSpPr/>
                      <p:nvPr/>
                    </p:nvGrpSpPr>
                    <p:grpSpPr>
                      <a:xfrm>
                        <a:off x="1686" y="1555"/>
                        <a:ext cx="17412" cy="4292"/>
                        <a:chOff x="744" y="1599"/>
                        <a:chExt cx="17412" cy="4292"/>
                      </a:xfrm>
                    </p:grpSpPr>
                    <p:pic>
                      <p:nvPicPr>
                        <p:cNvPr id="4" name="图片 3" descr="23E58PICynb_102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">
                          <a:clrChange>
                            <a:clrFrom>
                              <a:srgbClr val="FFFFFF">
                                <a:alpha val="100000"/>
                              </a:srgbClr>
                            </a:clrFrom>
                            <a:clrTo>
                              <a:srgbClr val="FFFFFF">
                                <a:alpha val="100000"/>
                                <a:alpha val="0"/>
                              </a:srgbClr>
                            </a:clrTo>
                          </a:clrChange>
                        </a:blip>
                        <a:srcRect r="12667"/>
                        <a:stretch>
                          <a:fillRect/>
                        </a:stretch>
                      </p:blipFill>
                      <p:spPr>
                        <a:xfrm flipH="1">
                          <a:off x="744" y="1599"/>
                          <a:ext cx="9818" cy="4292"/>
                        </a:xfrm>
                        <a:prstGeom prst="rect">
                          <a:avLst/>
                        </a:prstGeom>
                      </p:spPr>
                    </p:pic>
                    <p:pic>
                      <p:nvPicPr>
                        <p:cNvPr id="5" name="图片 4" descr="23E58PICynb_102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">
                          <a:clrChange>
                            <a:clrFrom>
                              <a:srgbClr val="FFFFFF">
                                <a:alpha val="100000"/>
                              </a:srgbClr>
                            </a:clrFrom>
                            <a:clrTo>
                              <a:srgbClr val="FFFFFF">
                                <a:alpha val="100000"/>
                                <a:alpha val="0"/>
                              </a:srgbClr>
                            </a:clrTo>
                          </a:clrChange>
                        </a:blip>
                        <a:srcRect l="5574" t="21132" r="55671"/>
                        <a:stretch>
                          <a:fillRect/>
                        </a:stretch>
                      </p:blipFill>
                      <p:spPr>
                        <a:xfrm>
                          <a:off x="9871" y="2521"/>
                          <a:ext cx="4143" cy="3370"/>
                        </a:xfrm>
                        <a:prstGeom prst="rect">
                          <a:avLst/>
                        </a:prstGeom>
                      </p:spPr>
                    </p:pic>
                    <p:pic>
                      <p:nvPicPr>
                        <p:cNvPr id="6" name="图片 5" descr="23E58PICynb_102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">
                          <a:clrChange>
                            <a:clrFrom>
                              <a:srgbClr val="FFFFFF">
                                <a:alpha val="100000"/>
                              </a:srgbClr>
                            </a:clrFrom>
                            <a:clrTo>
                              <a:srgbClr val="FFFFFF">
                                <a:alpha val="100000"/>
                                <a:alpha val="0"/>
                              </a:srgbClr>
                            </a:clrTo>
                          </a:clrChange>
                        </a:blip>
                        <a:srcRect l="5574" t="21132" r="55671"/>
                        <a:stretch>
                          <a:fillRect/>
                        </a:stretch>
                      </p:blipFill>
                      <p:spPr>
                        <a:xfrm>
                          <a:off x="14014" y="2521"/>
                          <a:ext cx="4143" cy="3370"/>
                        </a:xfrm>
                        <a:prstGeom prst="rect">
                          <a:avLst/>
                        </a:prstGeom>
                      </p:spPr>
                    </p:pic>
                  </p:grpSp>
                  <p:sp>
                    <p:nvSpPr>
                      <p:cNvPr id="9" name="文本框 8"/>
                      <p:cNvSpPr txBox="1"/>
                      <p:nvPr/>
                    </p:nvSpPr>
                    <p:spPr>
                      <a:xfrm>
                        <a:off x="8165" y="2902"/>
                        <a:ext cx="1908" cy="197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altLang="zh-CN" sz="6000"/>
                          <a:t>1</a:t>
                        </a:r>
                        <a:endParaRPr lang="en-US" altLang="zh-CN" sz="6000"/>
                      </a:p>
                    </p:txBody>
                  </p:sp>
                </p:grpSp>
                <p:sp>
                  <p:nvSpPr>
                    <p:cNvPr id="10" name="文本框 9"/>
                    <p:cNvSpPr txBox="1"/>
                    <p:nvPr/>
                  </p:nvSpPr>
                  <p:spPr>
                    <a:xfrm>
                      <a:off x="11931" y="2902"/>
                      <a:ext cx="2127" cy="197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zh-CN" sz="6000"/>
                        <a:t>+6</a:t>
                      </a:r>
                      <a:endParaRPr lang="en-US" altLang="zh-CN" sz="6000"/>
                    </a:p>
                  </p:txBody>
                </p:sp>
              </p:grpSp>
              <p:sp>
                <p:nvSpPr>
                  <p:cNvPr id="11" name="文本框 10"/>
                  <p:cNvSpPr txBox="1"/>
                  <p:nvPr/>
                </p:nvSpPr>
                <p:spPr>
                  <a:xfrm>
                    <a:off x="15918" y="2902"/>
                    <a:ext cx="2217" cy="197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6000"/>
                      <a:t>-2</a:t>
                    </a:r>
                    <a:endParaRPr lang="en-US" altLang="zh-CN" sz="6000"/>
                  </a:p>
                </p:txBody>
              </p:sp>
            </p:grpSp>
            <p:pic>
              <p:nvPicPr>
                <p:cNvPr id="15" name="图片 14" descr="23E58PICynb_1024"/>
                <p:cNvPicPr>
                  <a:picLocks noChangeAspect="1"/>
                </p:cNvPicPr>
                <p:nvPr/>
              </p:nvPicPr>
              <p:blipFill>
                <a:blip r:embed="rId1">
                  <a:clrChange>
                    <a:clrFrom>
                      <a:srgbClr val="FFFFFF">
                        <a:alpha val="100000"/>
                      </a:srgbClr>
                    </a:clrFrom>
                    <a:clrTo>
                      <a:srgbClr val="FFFFFF">
                        <a:alpha val="100000"/>
                        <a:alpha val="0"/>
                      </a:srgbClr>
                    </a:clrTo>
                  </a:clrChange>
                </a:blip>
                <a:srcRect l="5574" t="21132" r="55671"/>
                <a:stretch>
                  <a:fillRect/>
                </a:stretch>
              </p:blipFill>
              <p:spPr>
                <a:xfrm>
                  <a:off x="14883" y="2542"/>
                  <a:ext cx="4143" cy="3370"/>
                </a:xfrm>
                <a:prstGeom prst="rect">
                  <a:avLst/>
                </a:prstGeom>
              </p:spPr>
            </p:pic>
            <p:sp>
              <p:nvSpPr>
                <p:cNvPr id="16" name="文本框 15"/>
                <p:cNvSpPr txBox="1"/>
                <p:nvPr/>
              </p:nvSpPr>
              <p:spPr>
                <a:xfrm>
                  <a:off x="15839" y="2967"/>
                  <a:ext cx="2232" cy="197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6000"/>
                    <a:t>+3</a:t>
                  </a:r>
                  <a:endParaRPr lang="en-US" altLang="zh-CN" sz="6000"/>
                </a:p>
              </p:txBody>
            </p:sp>
          </p:grpSp>
          <p:pic>
            <p:nvPicPr>
              <p:cNvPr id="3" name="图片 2" descr="23E58PICynb_1024"/>
              <p:cNvPicPr>
                <a:picLocks noChangeAspect="1"/>
              </p:cNvPicPr>
              <p:nvPr/>
            </p:nvPicPr>
            <p:blipFill>
              <a:blip r:embed="rId1">
                <a:clrChange>
                  <a:clrFrom>
                    <a:srgbClr val="FFFFFF">
                      <a:alpha val="100000"/>
                    </a:srgbClr>
                  </a:clrFrom>
                  <a:clrTo>
                    <a:srgbClr val="FFFFFF">
                      <a:alpha val="100000"/>
                      <a:alpha val="0"/>
                    </a:srgbClr>
                  </a:clrTo>
                </a:clrChange>
              </a:blip>
              <a:srcRect l="5574" t="21132" r="55671"/>
              <a:stretch>
                <a:fillRect/>
              </a:stretch>
            </p:blipFill>
            <p:spPr>
              <a:xfrm>
                <a:off x="22950" y="4176"/>
                <a:ext cx="4143" cy="3370"/>
              </a:xfrm>
              <a:prstGeom prst="rect">
                <a:avLst/>
              </a:prstGeom>
            </p:spPr>
          </p:pic>
          <p:sp>
            <p:nvSpPr>
              <p:cNvPr id="8" name="文本框 7"/>
              <p:cNvSpPr txBox="1"/>
              <p:nvPr/>
            </p:nvSpPr>
            <p:spPr>
              <a:xfrm>
                <a:off x="23841" y="4601"/>
                <a:ext cx="2297" cy="19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6000"/>
                  <a:t>-6</a:t>
                </a:r>
                <a:endParaRPr lang="en-US" altLang="zh-CN" sz="6000"/>
              </a:p>
            </p:txBody>
          </p:sp>
        </p:grpSp>
        <p:pic>
          <p:nvPicPr>
            <p:cNvPr id="35" name="图片 34" descr="23E58PICynb_1024"/>
            <p:cNvPicPr>
              <a:picLocks noChangeAspect="1"/>
            </p:cNvPicPr>
            <p:nvPr/>
          </p:nvPicPr>
          <p:blipFill>
            <a:blip r:embed="rId1">
              <a:clrChange>
                <a:clrFrom>
                  <a:srgbClr val="FFFFFF">
                    <a:alpha val="100000"/>
                  </a:srgbClr>
                </a:clrFrom>
                <a:clrTo>
                  <a:srgbClr val="FFFFFF">
                    <a:alpha val="100000"/>
                    <a:alpha val="0"/>
                  </a:srgbClr>
                </a:clrTo>
              </a:clrChange>
            </a:blip>
            <a:srcRect l="5574" t="21132" r="55671"/>
            <a:stretch>
              <a:fillRect/>
            </a:stretch>
          </p:blipFill>
          <p:spPr>
            <a:xfrm>
              <a:off x="14225" y="2987"/>
              <a:ext cx="3083" cy="2728"/>
            </a:xfrm>
            <a:prstGeom prst="rect">
              <a:avLst/>
            </a:prstGeom>
          </p:spPr>
        </p:pic>
        <p:sp>
          <p:nvSpPr>
            <p:cNvPr id="36" name="文本框 35"/>
            <p:cNvSpPr txBox="1"/>
            <p:nvPr/>
          </p:nvSpPr>
          <p:spPr>
            <a:xfrm>
              <a:off x="14888" y="3331"/>
              <a:ext cx="1709" cy="1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6000"/>
                <a:t>=2</a:t>
              </a:r>
              <a:endParaRPr lang="en-US" altLang="zh-CN" sz="6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0 0.000000 L -0.234792 -0.002130 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9055" y="198755"/>
            <a:ext cx="340677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彩云" panose="02010800040101010101" charset="-122"/>
                <a:ea typeface="华文彩云" panose="02010800040101010101" charset="-122"/>
              </a:rPr>
              <a:t>火车嘟嘟开</a:t>
            </a:r>
            <a:endParaRPr lang="zh-CN" altLang="en-US" sz="48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华文彩云" panose="02010800040101010101" charset="-122"/>
              <a:ea typeface="华文彩云" panose="02010800040101010101" charset="-122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59055" y="2004060"/>
            <a:ext cx="14101445" cy="2205990"/>
            <a:chOff x="-4899" y="2241"/>
            <a:chExt cx="22207" cy="3474"/>
          </a:xfrm>
        </p:grpSpPr>
        <p:grpSp>
          <p:nvGrpSpPr>
            <p:cNvPr id="18" name="组合 17"/>
            <p:cNvGrpSpPr/>
            <p:nvPr/>
          </p:nvGrpSpPr>
          <p:grpSpPr>
            <a:xfrm>
              <a:off x="-4899" y="2241"/>
              <a:ext cx="19124" cy="3474"/>
              <a:chOff x="1394" y="3254"/>
              <a:chExt cx="25699" cy="4292"/>
            </a:xfrm>
          </p:grpSpPr>
          <p:grpSp>
            <p:nvGrpSpPr>
              <p:cNvPr id="17" name="组合 16"/>
              <p:cNvGrpSpPr/>
              <p:nvPr/>
            </p:nvGrpSpPr>
            <p:grpSpPr>
              <a:xfrm>
                <a:off x="1394" y="3254"/>
                <a:ext cx="21556" cy="4292"/>
                <a:chOff x="-2530" y="1620"/>
                <a:chExt cx="21556" cy="4292"/>
              </a:xfrm>
            </p:grpSpPr>
            <p:grpSp>
              <p:nvGrpSpPr>
                <p:cNvPr id="14" name="组合 13"/>
                <p:cNvGrpSpPr/>
                <p:nvPr/>
              </p:nvGrpSpPr>
              <p:grpSpPr>
                <a:xfrm>
                  <a:off x="-2530" y="1620"/>
                  <a:ext cx="17412" cy="4292"/>
                  <a:chOff x="1686" y="1555"/>
                  <a:chExt cx="17412" cy="4292"/>
                </a:xfrm>
              </p:grpSpPr>
              <p:grpSp>
                <p:nvGrpSpPr>
                  <p:cNvPr id="13" name="组合 12"/>
                  <p:cNvGrpSpPr/>
                  <p:nvPr/>
                </p:nvGrpSpPr>
                <p:grpSpPr>
                  <a:xfrm>
                    <a:off x="1686" y="1555"/>
                    <a:ext cx="17412" cy="4292"/>
                    <a:chOff x="1686" y="1555"/>
                    <a:chExt cx="17412" cy="4292"/>
                  </a:xfrm>
                </p:grpSpPr>
                <p:grpSp>
                  <p:nvGrpSpPr>
                    <p:cNvPr id="12" name="组合 11"/>
                    <p:cNvGrpSpPr/>
                    <p:nvPr/>
                  </p:nvGrpSpPr>
                  <p:grpSpPr>
                    <a:xfrm>
                      <a:off x="1686" y="1555"/>
                      <a:ext cx="17412" cy="4292"/>
                      <a:chOff x="1686" y="1555"/>
                      <a:chExt cx="17412" cy="4292"/>
                    </a:xfrm>
                  </p:grpSpPr>
                  <p:grpSp>
                    <p:nvGrpSpPr>
                      <p:cNvPr id="7" name="组合 6"/>
                      <p:cNvGrpSpPr/>
                      <p:nvPr/>
                    </p:nvGrpSpPr>
                    <p:grpSpPr>
                      <a:xfrm>
                        <a:off x="1686" y="1555"/>
                        <a:ext cx="17412" cy="4292"/>
                        <a:chOff x="744" y="1599"/>
                        <a:chExt cx="17412" cy="4292"/>
                      </a:xfrm>
                    </p:grpSpPr>
                    <p:pic>
                      <p:nvPicPr>
                        <p:cNvPr id="4" name="图片 3" descr="23E58PICynb_102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">
                          <a:clrChange>
                            <a:clrFrom>
                              <a:srgbClr val="FFFFFF">
                                <a:alpha val="100000"/>
                              </a:srgbClr>
                            </a:clrFrom>
                            <a:clrTo>
                              <a:srgbClr val="FFFFFF">
                                <a:alpha val="100000"/>
                                <a:alpha val="0"/>
                              </a:srgbClr>
                            </a:clrTo>
                          </a:clrChange>
                        </a:blip>
                        <a:srcRect r="12667"/>
                        <a:stretch>
                          <a:fillRect/>
                        </a:stretch>
                      </p:blipFill>
                      <p:spPr>
                        <a:xfrm flipH="1">
                          <a:off x="744" y="1599"/>
                          <a:ext cx="9818" cy="4292"/>
                        </a:xfrm>
                        <a:prstGeom prst="rect">
                          <a:avLst/>
                        </a:prstGeom>
                      </p:spPr>
                    </p:pic>
                    <p:pic>
                      <p:nvPicPr>
                        <p:cNvPr id="5" name="图片 4" descr="23E58PICynb_102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">
                          <a:clrChange>
                            <a:clrFrom>
                              <a:srgbClr val="FFFFFF">
                                <a:alpha val="100000"/>
                              </a:srgbClr>
                            </a:clrFrom>
                            <a:clrTo>
                              <a:srgbClr val="FFFFFF">
                                <a:alpha val="100000"/>
                                <a:alpha val="0"/>
                              </a:srgbClr>
                            </a:clrTo>
                          </a:clrChange>
                        </a:blip>
                        <a:srcRect l="5574" t="21132" r="55671"/>
                        <a:stretch>
                          <a:fillRect/>
                        </a:stretch>
                      </p:blipFill>
                      <p:spPr>
                        <a:xfrm>
                          <a:off x="9871" y="2521"/>
                          <a:ext cx="4143" cy="3370"/>
                        </a:xfrm>
                        <a:prstGeom prst="rect">
                          <a:avLst/>
                        </a:prstGeom>
                      </p:spPr>
                    </p:pic>
                    <p:pic>
                      <p:nvPicPr>
                        <p:cNvPr id="6" name="图片 5" descr="23E58PICynb_102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">
                          <a:clrChange>
                            <a:clrFrom>
                              <a:srgbClr val="FFFFFF">
                                <a:alpha val="100000"/>
                              </a:srgbClr>
                            </a:clrFrom>
                            <a:clrTo>
                              <a:srgbClr val="FFFFFF">
                                <a:alpha val="100000"/>
                                <a:alpha val="0"/>
                              </a:srgbClr>
                            </a:clrTo>
                          </a:clrChange>
                        </a:blip>
                        <a:srcRect l="5574" t="21132" r="55671"/>
                        <a:stretch>
                          <a:fillRect/>
                        </a:stretch>
                      </p:blipFill>
                      <p:spPr>
                        <a:xfrm>
                          <a:off x="14014" y="2521"/>
                          <a:ext cx="4143" cy="3370"/>
                        </a:xfrm>
                        <a:prstGeom prst="rect">
                          <a:avLst/>
                        </a:prstGeom>
                      </p:spPr>
                    </p:pic>
                  </p:grpSp>
                  <p:sp>
                    <p:nvSpPr>
                      <p:cNvPr id="9" name="文本框 8"/>
                      <p:cNvSpPr txBox="1"/>
                      <p:nvPr/>
                    </p:nvSpPr>
                    <p:spPr>
                      <a:xfrm>
                        <a:off x="8165" y="2902"/>
                        <a:ext cx="1908" cy="197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altLang="zh-CN" sz="6000"/>
                          <a:t>9</a:t>
                        </a:r>
                        <a:endParaRPr lang="en-US" altLang="zh-CN" sz="6000"/>
                      </a:p>
                    </p:txBody>
                  </p:sp>
                </p:grpSp>
                <p:sp>
                  <p:nvSpPr>
                    <p:cNvPr id="10" name="文本框 9"/>
                    <p:cNvSpPr txBox="1"/>
                    <p:nvPr/>
                  </p:nvSpPr>
                  <p:spPr>
                    <a:xfrm>
                      <a:off x="11931" y="2902"/>
                      <a:ext cx="2127" cy="197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zh-CN" sz="6000"/>
                        <a:t>-6</a:t>
                      </a:r>
                      <a:endParaRPr lang="en-US" altLang="zh-CN" sz="6000"/>
                    </a:p>
                  </p:txBody>
                </p:sp>
              </p:grpSp>
              <p:sp>
                <p:nvSpPr>
                  <p:cNvPr id="11" name="文本框 10"/>
                  <p:cNvSpPr txBox="1"/>
                  <p:nvPr/>
                </p:nvSpPr>
                <p:spPr>
                  <a:xfrm>
                    <a:off x="15918" y="2902"/>
                    <a:ext cx="2217" cy="197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6000"/>
                      <a:t>+5</a:t>
                    </a:r>
                    <a:endParaRPr lang="en-US" altLang="zh-CN" sz="6000"/>
                  </a:p>
                </p:txBody>
              </p:sp>
            </p:grpSp>
            <p:pic>
              <p:nvPicPr>
                <p:cNvPr id="15" name="图片 14" descr="23E58PICynb_1024"/>
                <p:cNvPicPr>
                  <a:picLocks noChangeAspect="1"/>
                </p:cNvPicPr>
                <p:nvPr/>
              </p:nvPicPr>
              <p:blipFill>
                <a:blip r:embed="rId1">
                  <a:clrChange>
                    <a:clrFrom>
                      <a:srgbClr val="FFFFFF">
                        <a:alpha val="100000"/>
                      </a:srgbClr>
                    </a:clrFrom>
                    <a:clrTo>
                      <a:srgbClr val="FFFFFF">
                        <a:alpha val="100000"/>
                        <a:alpha val="0"/>
                      </a:srgbClr>
                    </a:clrTo>
                  </a:clrChange>
                </a:blip>
                <a:srcRect l="5574" t="21132" r="55671"/>
                <a:stretch>
                  <a:fillRect/>
                </a:stretch>
              </p:blipFill>
              <p:spPr>
                <a:xfrm>
                  <a:off x="14883" y="2542"/>
                  <a:ext cx="4143" cy="3370"/>
                </a:xfrm>
                <a:prstGeom prst="rect">
                  <a:avLst/>
                </a:prstGeom>
              </p:spPr>
            </p:pic>
            <p:sp>
              <p:nvSpPr>
                <p:cNvPr id="16" name="文本框 15"/>
                <p:cNvSpPr txBox="1"/>
                <p:nvPr/>
              </p:nvSpPr>
              <p:spPr>
                <a:xfrm>
                  <a:off x="15984" y="2967"/>
                  <a:ext cx="2137" cy="197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6000"/>
                    <a:t>-1</a:t>
                  </a:r>
                  <a:endParaRPr lang="en-US" altLang="zh-CN" sz="6000"/>
                </a:p>
              </p:txBody>
            </p:sp>
          </p:grpSp>
          <p:pic>
            <p:nvPicPr>
              <p:cNvPr id="3" name="图片 2" descr="23E58PICynb_1024"/>
              <p:cNvPicPr>
                <a:picLocks noChangeAspect="1"/>
              </p:cNvPicPr>
              <p:nvPr/>
            </p:nvPicPr>
            <p:blipFill>
              <a:blip r:embed="rId1">
                <a:clrChange>
                  <a:clrFrom>
                    <a:srgbClr val="FFFFFF">
                      <a:alpha val="100000"/>
                    </a:srgbClr>
                  </a:clrFrom>
                  <a:clrTo>
                    <a:srgbClr val="FFFFFF">
                      <a:alpha val="100000"/>
                      <a:alpha val="0"/>
                    </a:srgbClr>
                  </a:clrTo>
                </a:clrChange>
              </a:blip>
              <a:srcRect l="5574" t="21132" r="55671"/>
              <a:stretch>
                <a:fillRect/>
              </a:stretch>
            </p:blipFill>
            <p:spPr>
              <a:xfrm>
                <a:off x="22950" y="4176"/>
                <a:ext cx="4143" cy="3370"/>
              </a:xfrm>
              <a:prstGeom prst="rect">
                <a:avLst/>
              </a:prstGeom>
            </p:spPr>
          </p:pic>
          <p:sp>
            <p:nvSpPr>
              <p:cNvPr id="8" name="文本框 7"/>
              <p:cNvSpPr txBox="1"/>
              <p:nvPr/>
            </p:nvSpPr>
            <p:spPr>
              <a:xfrm>
                <a:off x="23841" y="4601"/>
                <a:ext cx="2297" cy="19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6000"/>
                  <a:t>-6</a:t>
                </a:r>
                <a:endParaRPr lang="en-US" altLang="zh-CN" sz="6000"/>
              </a:p>
            </p:txBody>
          </p:sp>
        </p:grpSp>
        <p:pic>
          <p:nvPicPr>
            <p:cNvPr id="35" name="图片 34" descr="23E58PICynb_1024"/>
            <p:cNvPicPr>
              <a:picLocks noChangeAspect="1"/>
            </p:cNvPicPr>
            <p:nvPr/>
          </p:nvPicPr>
          <p:blipFill>
            <a:blip r:embed="rId1">
              <a:clrChange>
                <a:clrFrom>
                  <a:srgbClr val="FFFFFF">
                    <a:alpha val="100000"/>
                  </a:srgbClr>
                </a:clrFrom>
                <a:clrTo>
                  <a:srgbClr val="FFFFFF">
                    <a:alpha val="100000"/>
                    <a:alpha val="0"/>
                  </a:srgbClr>
                </a:clrTo>
              </a:clrChange>
            </a:blip>
            <a:srcRect l="5574" t="21132" r="55671"/>
            <a:stretch>
              <a:fillRect/>
            </a:stretch>
          </p:blipFill>
          <p:spPr>
            <a:xfrm>
              <a:off x="14225" y="2987"/>
              <a:ext cx="3083" cy="2728"/>
            </a:xfrm>
            <a:prstGeom prst="rect">
              <a:avLst/>
            </a:prstGeom>
          </p:spPr>
        </p:pic>
        <p:sp>
          <p:nvSpPr>
            <p:cNvPr id="36" name="文本框 35"/>
            <p:cNvSpPr txBox="1"/>
            <p:nvPr/>
          </p:nvSpPr>
          <p:spPr>
            <a:xfrm>
              <a:off x="14888" y="3331"/>
              <a:ext cx="1709" cy="1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6000"/>
                <a:t>=1</a:t>
              </a:r>
              <a:endParaRPr lang="en-US" altLang="zh-CN" sz="6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0 0.000000 L -0.234792 -0.002130 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9055" y="198755"/>
            <a:ext cx="340677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彩云" panose="02010800040101010101" charset="-122"/>
                <a:ea typeface="华文彩云" panose="02010800040101010101" charset="-122"/>
              </a:rPr>
              <a:t>火车嘟嘟开</a:t>
            </a:r>
            <a:endParaRPr lang="zh-CN" altLang="en-US" sz="48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华文彩云" panose="02010800040101010101" charset="-122"/>
              <a:ea typeface="华文彩云" panose="02010800040101010101" charset="-122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59055" y="2004060"/>
            <a:ext cx="14101445" cy="2205990"/>
            <a:chOff x="-4899" y="2241"/>
            <a:chExt cx="22207" cy="3474"/>
          </a:xfrm>
        </p:grpSpPr>
        <p:grpSp>
          <p:nvGrpSpPr>
            <p:cNvPr id="18" name="组合 17"/>
            <p:cNvGrpSpPr/>
            <p:nvPr/>
          </p:nvGrpSpPr>
          <p:grpSpPr>
            <a:xfrm>
              <a:off x="-4899" y="2241"/>
              <a:ext cx="19124" cy="3474"/>
              <a:chOff x="1394" y="3254"/>
              <a:chExt cx="25699" cy="4292"/>
            </a:xfrm>
          </p:grpSpPr>
          <p:grpSp>
            <p:nvGrpSpPr>
              <p:cNvPr id="17" name="组合 16"/>
              <p:cNvGrpSpPr/>
              <p:nvPr/>
            </p:nvGrpSpPr>
            <p:grpSpPr>
              <a:xfrm>
                <a:off x="1394" y="3254"/>
                <a:ext cx="21556" cy="4292"/>
                <a:chOff x="-2530" y="1620"/>
                <a:chExt cx="21556" cy="4292"/>
              </a:xfrm>
            </p:grpSpPr>
            <p:grpSp>
              <p:nvGrpSpPr>
                <p:cNvPr id="14" name="组合 13"/>
                <p:cNvGrpSpPr/>
                <p:nvPr/>
              </p:nvGrpSpPr>
              <p:grpSpPr>
                <a:xfrm>
                  <a:off x="-2530" y="1620"/>
                  <a:ext cx="17412" cy="4292"/>
                  <a:chOff x="1686" y="1555"/>
                  <a:chExt cx="17412" cy="4292"/>
                </a:xfrm>
              </p:grpSpPr>
              <p:grpSp>
                <p:nvGrpSpPr>
                  <p:cNvPr id="13" name="组合 12"/>
                  <p:cNvGrpSpPr/>
                  <p:nvPr/>
                </p:nvGrpSpPr>
                <p:grpSpPr>
                  <a:xfrm>
                    <a:off x="1686" y="1555"/>
                    <a:ext cx="17412" cy="4292"/>
                    <a:chOff x="1686" y="1555"/>
                    <a:chExt cx="17412" cy="4292"/>
                  </a:xfrm>
                </p:grpSpPr>
                <p:grpSp>
                  <p:nvGrpSpPr>
                    <p:cNvPr id="12" name="组合 11"/>
                    <p:cNvGrpSpPr/>
                    <p:nvPr/>
                  </p:nvGrpSpPr>
                  <p:grpSpPr>
                    <a:xfrm>
                      <a:off x="1686" y="1555"/>
                      <a:ext cx="17412" cy="4292"/>
                      <a:chOff x="1686" y="1555"/>
                      <a:chExt cx="17412" cy="4292"/>
                    </a:xfrm>
                  </p:grpSpPr>
                  <p:grpSp>
                    <p:nvGrpSpPr>
                      <p:cNvPr id="7" name="组合 6"/>
                      <p:cNvGrpSpPr/>
                      <p:nvPr/>
                    </p:nvGrpSpPr>
                    <p:grpSpPr>
                      <a:xfrm>
                        <a:off x="1686" y="1555"/>
                        <a:ext cx="17412" cy="4292"/>
                        <a:chOff x="744" y="1599"/>
                        <a:chExt cx="17412" cy="4292"/>
                      </a:xfrm>
                    </p:grpSpPr>
                    <p:pic>
                      <p:nvPicPr>
                        <p:cNvPr id="4" name="图片 3" descr="23E58PICynb_102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">
                          <a:clrChange>
                            <a:clrFrom>
                              <a:srgbClr val="FFFFFF">
                                <a:alpha val="100000"/>
                              </a:srgbClr>
                            </a:clrFrom>
                            <a:clrTo>
                              <a:srgbClr val="FFFFFF">
                                <a:alpha val="100000"/>
                                <a:alpha val="0"/>
                              </a:srgbClr>
                            </a:clrTo>
                          </a:clrChange>
                        </a:blip>
                        <a:srcRect r="12667"/>
                        <a:stretch>
                          <a:fillRect/>
                        </a:stretch>
                      </p:blipFill>
                      <p:spPr>
                        <a:xfrm flipH="1">
                          <a:off x="744" y="1599"/>
                          <a:ext cx="9818" cy="4292"/>
                        </a:xfrm>
                        <a:prstGeom prst="rect">
                          <a:avLst/>
                        </a:prstGeom>
                      </p:spPr>
                    </p:pic>
                    <p:pic>
                      <p:nvPicPr>
                        <p:cNvPr id="5" name="图片 4" descr="23E58PICynb_102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">
                          <a:clrChange>
                            <a:clrFrom>
                              <a:srgbClr val="FFFFFF">
                                <a:alpha val="100000"/>
                              </a:srgbClr>
                            </a:clrFrom>
                            <a:clrTo>
                              <a:srgbClr val="FFFFFF">
                                <a:alpha val="100000"/>
                                <a:alpha val="0"/>
                              </a:srgbClr>
                            </a:clrTo>
                          </a:clrChange>
                        </a:blip>
                        <a:srcRect l="5574" t="21132" r="55671"/>
                        <a:stretch>
                          <a:fillRect/>
                        </a:stretch>
                      </p:blipFill>
                      <p:spPr>
                        <a:xfrm>
                          <a:off x="9871" y="2521"/>
                          <a:ext cx="4143" cy="3370"/>
                        </a:xfrm>
                        <a:prstGeom prst="rect">
                          <a:avLst/>
                        </a:prstGeom>
                      </p:spPr>
                    </p:pic>
                    <p:pic>
                      <p:nvPicPr>
                        <p:cNvPr id="6" name="图片 5" descr="23E58PICynb_102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">
                          <a:clrChange>
                            <a:clrFrom>
                              <a:srgbClr val="FFFFFF">
                                <a:alpha val="100000"/>
                              </a:srgbClr>
                            </a:clrFrom>
                            <a:clrTo>
                              <a:srgbClr val="FFFFFF">
                                <a:alpha val="100000"/>
                                <a:alpha val="0"/>
                              </a:srgbClr>
                            </a:clrTo>
                          </a:clrChange>
                        </a:blip>
                        <a:srcRect l="5574" t="21132" r="55671"/>
                        <a:stretch>
                          <a:fillRect/>
                        </a:stretch>
                      </p:blipFill>
                      <p:spPr>
                        <a:xfrm>
                          <a:off x="14014" y="2521"/>
                          <a:ext cx="4143" cy="3370"/>
                        </a:xfrm>
                        <a:prstGeom prst="rect">
                          <a:avLst/>
                        </a:prstGeom>
                      </p:spPr>
                    </p:pic>
                  </p:grpSp>
                  <p:sp>
                    <p:nvSpPr>
                      <p:cNvPr id="9" name="文本框 8"/>
                      <p:cNvSpPr txBox="1"/>
                      <p:nvPr/>
                    </p:nvSpPr>
                    <p:spPr>
                      <a:xfrm>
                        <a:off x="8165" y="2902"/>
                        <a:ext cx="1908" cy="197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altLang="zh-CN" sz="6000"/>
                          <a:t>2</a:t>
                        </a:r>
                        <a:endParaRPr lang="en-US" altLang="zh-CN" sz="6000"/>
                      </a:p>
                    </p:txBody>
                  </p:sp>
                </p:grpSp>
                <p:sp>
                  <p:nvSpPr>
                    <p:cNvPr id="10" name="文本框 9"/>
                    <p:cNvSpPr txBox="1"/>
                    <p:nvPr/>
                  </p:nvSpPr>
                  <p:spPr>
                    <a:xfrm>
                      <a:off x="11931" y="2902"/>
                      <a:ext cx="2127" cy="197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zh-CN" sz="6000"/>
                        <a:t>+2</a:t>
                      </a:r>
                      <a:endParaRPr lang="en-US" altLang="zh-CN" sz="6000"/>
                    </a:p>
                  </p:txBody>
                </p:sp>
              </p:grpSp>
              <p:sp>
                <p:nvSpPr>
                  <p:cNvPr id="11" name="文本框 10"/>
                  <p:cNvSpPr txBox="1"/>
                  <p:nvPr/>
                </p:nvSpPr>
                <p:spPr>
                  <a:xfrm>
                    <a:off x="15918" y="2902"/>
                    <a:ext cx="2217" cy="197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6000"/>
                      <a:t>-1</a:t>
                    </a:r>
                    <a:endParaRPr lang="en-US" altLang="zh-CN" sz="6000"/>
                  </a:p>
                </p:txBody>
              </p:sp>
            </p:grpSp>
            <p:pic>
              <p:nvPicPr>
                <p:cNvPr id="15" name="图片 14" descr="23E58PICynb_1024"/>
                <p:cNvPicPr>
                  <a:picLocks noChangeAspect="1"/>
                </p:cNvPicPr>
                <p:nvPr/>
              </p:nvPicPr>
              <p:blipFill>
                <a:blip r:embed="rId1">
                  <a:clrChange>
                    <a:clrFrom>
                      <a:srgbClr val="FFFFFF">
                        <a:alpha val="100000"/>
                      </a:srgbClr>
                    </a:clrFrom>
                    <a:clrTo>
                      <a:srgbClr val="FFFFFF">
                        <a:alpha val="100000"/>
                        <a:alpha val="0"/>
                      </a:srgbClr>
                    </a:clrTo>
                  </a:clrChange>
                </a:blip>
                <a:srcRect l="5574" t="21132" r="55671"/>
                <a:stretch>
                  <a:fillRect/>
                </a:stretch>
              </p:blipFill>
              <p:spPr>
                <a:xfrm>
                  <a:off x="14883" y="2542"/>
                  <a:ext cx="4143" cy="3370"/>
                </a:xfrm>
                <a:prstGeom prst="rect">
                  <a:avLst/>
                </a:prstGeom>
              </p:spPr>
            </p:pic>
            <p:sp>
              <p:nvSpPr>
                <p:cNvPr id="16" name="文本框 15"/>
                <p:cNvSpPr txBox="1"/>
                <p:nvPr/>
              </p:nvSpPr>
              <p:spPr>
                <a:xfrm>
                  <a:off x="15984" y="2967"/>
                  <a:ext cx="2137" cy="197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6000"/>
                    <a:t>+5</a:t>
                  </a:r>
                  <a:endParaRPr lang="en-US" altLang="zh-CN" sz="6000"/>
                </a:p>
              </p:txBody>
            </p:sp>
          </p:grpSp>
          <p:pic>
            <p:nvPicPr>
              <p:cNvPr id="3" name="图片 2" descr="23E58PICynb_1024"/>
              <p:cNvPicPr>
                <a:picLocks noChangeAspect="1"/>
              </p:cNvPicPr>
              <p:nvPr/>
            </p:nvPicPr>
            <p:blipFill>
              <a:blip r:embed="rId1">
                <a:clrChange>
                  <a:clrFrom>
                    <a:srgbClr val="FFFFFF">
                      <a:alpha val="100000"/>
                    </a:srgbClr>
                  </a:clrFrom>
                  <a:clrTo>
                    <a:srgbClr val="FFFFFF">
                      <a:alpha val="100000"/>
                      <a:alpha val="0"/>
                    </a:srgbClr>
                  </a:clrTo>
                </a:clrChange>
              </a:blip>
              <a:srcRect l="5574" t="21132" r="55671"/>
              <a:stretch>
                <a:fillRect/>
              </a:stretch>
            </p:blipFill>
            <p:spPr>
              <a:xfrm>
                <a:off x="22950" y="4176"/>
                <a:ext cx="4143" cy="3370"/>
              </a:xfrm>
              <a:prstGeom prst="rect">
                <a:avLst/>
              </a:prstGeom>
            </p:spPr>
          </p:pic>
          <p:sp>
            <p:nvSpPr>
              <p:cNvPr id="8" name="文本框 7"/>
              <p:cNvSpPr txBox="1"/>
              <p:nvPr/>
            </p:nvSpPr>
            <p:spPr>
              <a:xfrm>
                <a:off x="23841" y="4601"/>
                <a:ext cx="2297" cy="19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6000"/>
                  <a:t>-6</a:t>
                </a:r>
                <a:endParaRPr lang="en-US" altLang="zh-CN" sz="6000"/>
              </a:p>
            </p:txBody>
          </p:sp>
        </p:grpSp>
        <p:pic>
          <p:nvPicPr>
            <p:cNvPr id="35" name="图片 34" descr="23E58PICynb_1024"/>
            <p:cNvPicPr>
              <a:picLocks noChangeAspect="1"/>
            </p:cNvPicPr>
            <p:nvPr/>
          </p:nvPicPr>
          <p:blipFill>
            <a:blip r:embed="rId1">
              <a:clrChange>
                <a:clrFrom>
                  <a:srgbClr val="FFFFFF">
                    <a:alpha val="100000"/>
                  </a:srgbClr>
                </a:clrFrom>
                <a:clrTo>
                  <a:srgbClr val="FFFFFF">
                    <a:alpha val="100000"/>
                    <a:alpha val="0"/>
                  </a:srgbClr>
                </a:clrTo>
              </a:clrChange>
            </a:blip>
            <a:srcRect l="5574" t="21132" r="55671"/>
            <a:stretch>
              <a:fillRect/>
            </a:stretch>
          </p:blipFill>
          <p:spPr>
            <a:xfrm>
              <a:off x="14225" y="2987"/>
              <a:ext cx="3083" cy="2728"/>
            </a:xfrm>
            <a:prstGeom prst="rect">
              <a:avLst/>
            </a:prstGeom>
          </p:spPr>
        </p:pic>
        <p:sp>
          <p:nvSpPr>
            <p:cNvPr id="36" name="文本框 35"/>
            <p:cNvSpPr txBox="1"/>
            <p:nvPr/>
          </p:nvSpPr>
          <p:spPr>
            <a:xfrm>
              <a:off x="14888" y="3331"/>
              <a:ext cx="1709" cy="1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6000"/>
                <a:t>=2</a:t>
              </a:r>
              <a:endParaRPr lang="en-US" altLang="zh-CN" sz="6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0 0.000000 L -0.234792 -0.002130 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9055" y="198755"/>
            <a:ext cx="340677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彩云" panose="02010800040101010101" charset="-122"/>
                <a:ea typeface="华文彩云" panose="02010800040101010101" charset="-122"/>
              </a:rPr>
              <a:t>火车嘟嘟开</a:t>
            </a:r>
            <a:endParaRPr lang="zh-CN" altLang="en-US" sz="48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华文彩云" panose="02010800040101010101" charset="-122"/>
              <a:ea typeface="华文彩云" panose="02010800040101010101" charset="-122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59055" y="2004060"/>
            <a:ext cx="14101445" cy="2205990"/>
            <a:chOff x="-4899" y="2241"/>
            <a:chExt cx="22207" cy="3474"/>
          </a:xfrm>
        </p:grpSpPr>
        <p:grpSp>
          <p:nvGrpSpPr>
            <p:cNvPr id="18" name="组合 17"/>
            <p:cNvGrpSpPr/>
            <p:nvPr/>
          </p:nvGrpSpPr>
          <p:grpSpPr>
            <a:xfrm>
              <a:off x="-4899" y="2241"/>
              <a:ext cx="19124" cy="3474"/>
              <a:chOff x="1394" y="3254"/>
              <a:chExt cx="25699" cy="4292"/>
            </a:xfrm>
          </p:grpSpPr>
          <p:grpSp>
            <p:nvGrpSpPr>
              <p:cNvPr id="17" name="组合 16"/>
              <p:cNvGrpSpPr/>
              <p:nvPr/>
            </p:nvGrpSpPr>
            <p:grpSpPr>
              <a:xfrm>
                <a:off x="1394" y="3254"/>
                <a:ext cx="21556" cy="4292"/>
                <a:chOff x="-2530" y="1620"/>
                <a:chExt cx="21556" cy="4292"/>
              </a:xfrm>
            </p:grpSpPr>
            <p:grpSp>
              <p:nvGrpSpPr>
                <p:cNvPr id="14" name="组合 13"/>
                <p:cNvGrpSpPr/>
                <p:nvPr/>
              </p:nvGrpSpPr>
              <p:grpSpPr>
                <a:xfrm>
                  <a:off x="-2530" y="1620"/>
                  <a:ext cx="17412" cy="4292"/>
                  <a:chOff x="1686" y="1555"/>
                  <a:chExt cx="17412" cy="4292"/>
                </a:xfrm>
              </p:grpSpPr>
              <p:grpSp>
                <p:nvGrpSpPr>
                  <p:cNvPr id="13" name="组合 12"/>
                  <p:cNvGrpSpPr/>
                  <p:nvPr/>
                </p:nvGrpSpPr>
                <p:grpSpPr>
                  <a:xfrm>
                    <a:off x="1686" y="1555"/>
                    <a:ext cx="17412" cy="4292"/>
                    <a:chOff x="1686" y="1555"/>
                    <a:chExt cx="17412" cy="4292"/>
                  </a:xfrm>
                </p:grpSpPr>
                <p:grpSp>
                  <p:nvGrpSpPr>
                    <p:cNvPr id="12" name="组合 11"/>
                    <p:cNvGrpSpPr/>
                    <p:nvPr/>
                  </p:nvGrpSpPr>
                  <p:grpSpPr>
                    <a:xfrm>
                      <a:off x="1686" y="1555"/>
                      <a:ext cx="17412" cy="4292"/>
                      <a:chOff x="1686" y="1555"/>
                      <a:chExt cx="17412" cy="4292"/>
                    </a:xfrm>
                  </p:grpSpPr>
                  <p:grpSp>
                    <p:nvGrpSpPr>
                      <p:cNvPr id="7" name="组合 6"/>
                      <p:cNvGrpSpPr/>
                      <p:nvPr/>
                    </p:nvGrpSpPr>
                    <p:grpSpPr>
                      <a:xfrm>
                        <a:off x="1686" y="1555"/>
                        <a:ext cx="17412" cy="4292"/>
                        <a:chOff x="744" y="1599"/>
                        <a:chExt cx="17412" cy="4292"/>
                      </a:xfrm>
                    </p:grpSpPr>
                    <p:pic>
                      <p:nvPicPr>
                        <p:cNvPr id="4" name="图片 3" descr="23E58PICynb_102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">
                          <a:clrChange>
                            <a:clrFrom>
                              <a:srgbClr val="FFFFFF">
                                <a:alpha val="100000"/>
                              </a:srgbClr>
                            </a:clrFrom>
                            <a:clrTo>
                              <a:srgbClr val="FFFFFF">
                                <a:alpha val="100000"/>
                                <a:alpha val="0"/>
                              </a:srgbClr>
                            </a:clrTo>
                          </a:clrChange>
                        </a:blip>
                        <a:srcRect r="12667"/>
                        <a:stretch>
                          <a:fillRect/>
                        </a:stretch>
                      </p:blipFill>
                      <p:spPr>
                        <a:xfrm flipH="1">
                          <a:off x="744" y="1599"/>
                          <a:ext cx="9818" cy="4292"/>
                        </a:xfrm>
                        <a:prstGeom prst="rect">
                          <a:avLst/>
                        </a:prstGeom>
                      </p:spPr>
                    </p:pic>
                    <p:pic>
                      <p:nvPicPr>
                        <p:cNvPr id="5" name="图片 4" descr="23E58PICynb_102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">
                          <a:clrChange>
                            <a:clrFrom>
                              <a:srgbClr val="FFFFFF">
                                <a:alpha val="100000"/>
                              </a:srgbClr>
                            </a:clrFrom>
                            <a:clrTo>
                              <a:srgbClr val="FFFFFF">
                                <a:alpha val="100000"/>
                                <a:alpha val="0"/>
                              </a:srgbClr>
                            </a:clrTo>
                          </a:clrChange>
                        </a:blip>
                        <a:srcRect l="5574" t="21132" r="55671"/>
                        <a:stretch>
                          <a:fillRect/>
                        </a:stretch>
                      </p:blipFill>
                      <p:spPr>
                        <a:xfrm>
                          <a:off x="9871" y="2521"/>
                          <a:ext cx="4143" cy="3370"/>
                        </a:xfrm>
                        <a:prstGeom prst="rect">
                          <a:avLst/>
                        </a:prstGeom>
                      </p:spPr>
                    </p:pic>
                    <p:pic>
                      <p:nvPicPr>
                        <p:cNvPr id="6" name="图片 5" descr="23E58PICynb_102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">
                          <a:clrChange>
                            <a:clrFrom>
                              <a:srgbClr val="FFFFFF">
                                <a:alpha val="100000"/>
                              </a:srgbClr>
                            </a:clrFrom>
                            <a:clrTo>
                              <a:srgbClr val="FFFFFF">
                                <a:alpha val="100000"/>
                                <a:alpha val="0"/>
                              </a:srgbClr>
                            </a:clrTo>
                          </a:clrChange>
                        </a:blip>
                        <a:srcRect l="5574" t="21132" r="55671"/>
                        <a:stretch>
                          <a:fillRect/>
                        </a:stretch>
                      </p:blipFill>
                      <p:spPr>
                        <a:xfrm>
                          <a:off x="14014" y="2521"/>
                          <a:ext cx="4143" cy="3370"/>
                        </a:xfrm>
                        <a:prstGeom prst="rect">
                          <a:avLst/>
                        </a:prstGeom>
                      </p:spPr>
                    </p:pic>
                  </p:grpSp>
                  <p:sp>
                    <p:nvSpPr>
                      <p:cNvPr id="9" name="文本框 8"/>
                      <p:cNvSpPr txBox="1"/>
                      <p:nvPr/>
                    </p:nvSpPr>
                    <p:spPr>
                      <a:xfrm>
                        <a:off x="8165" y="2902"/>
                        <a:ext cx="1908" cy="197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altLang="zh-CN" sz="6000"/>
                          <a:t>1</a:t>
                        </a:r>
                        <a:endParaRPr lang="en-US" altLang="zh-CN" sz="6000"/>
                      </a:p>
                    </p:txBody>
                  </p:sp>
                </p:grpSp>
                <p:sp>
                  <p:nvSpPr>
                    <p:cNvPr id="10" name="文本框 9"/>
                    <p:cNvSpPr txBox="1"/>
                    <p:nvPr/>
                  </p:nvSpPr>
                  <p:spPr>
                    <a:xfrm>
                      <a:off x="11931" y="2902"/>
                      <a:ext cx="2127" cy="197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zh-CN" sz="6000"/>
                        <a:t>+2</a:t>
                      </a:r>
                      <a:endParaRPr lang="en-US" altLang="zh-CN" sz="6000"/>
                    </a:p>
                  </p:txBody>
                </p:sp>
              </p:grpSp>
              <p:sp>
                <p:nvSpPr>
                  <p:cNvPr id="11" name="文本框 10"/>
                  <p:cNvSpPr txBox="1"/>
                  <p:nvPr/>
                </p:nvSpPr>
                <p:spPr>
                  <a:xfrm>
                    <a:off x="15918" y="2902"/>
                    <a:ext cx="2217" cy="197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6000"/>
                      <a:t>-1</a:t>
                    </a:r>
                    <a:endParaRPr lang="en-US" altLang="zh-CN" sz="6000"/>
                  </a:p>
                </p:txBody>
              </p:sp>
            </p:grpSp>
            <p:pic>
              <p:nvPicPr>
                <p:cNvPr id="15" name="图片 14" descr="23E58PICynb_1024"/>
                <p:cNvPicPr>
                  <a:picLocks noChangeAspect="1"/>
                </p:cNvPicPr>
                <p:nvPr/>
              </p:nvPicPr>
              <p:blipFill>
                <a:blip r:embed="rId1">
                  <a:clrChange>
                    <a:clrFrom>
                      <a:srgbClr val="FFFFFF">
                        <a:alpha val="100000"/>
                      </a:srgbClr>
                    </a:clrFrom>
                    <a:clrTo>
                      <a:srgbClr val="FFFFFF">
                        <a:alpha val="100000"/>
                        <a:alpha val="0"/>
                      </a:srgbClr>
                    </a:clrTo>
                  </a:clrChange>
                </a:blip>
                <a:srcRect l="5574" t="21132" r="55671"/>
                <a:stretch>
                  <a:fillRect/>
                </a:stretch>
              </p:blipFill>
              <p:spPr>
                <a:xfrm>
                  <a:off x="14883" y="2542"/>
                  <a:ext cx="4143" cy="3370"/>
                </a:xfrm>
                <a:prstGeom prst="rect">
                  <a:avLst/>
                </a:prstGeom>
              </p:spPr>
            </p:pic>
            <p:sp>
              <p:nvSpPr>
                <p:cNvPr id="16" name="文本框 15"/>
                <p:cNvSpPr txBox="1"/>
                <p:nvPr/>
              </p:nvSpPr>
              <p:spPr>
                <a:xfrm>
                  <a:off x="15984" y="2967"/>
                  <a:ext cx="2137" cy="197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6000"/>
                    <a:t>+6</a:t>
                  </a:r>
                  <a:endParaRPr lang="en-US" altLang="zh-CN" sz="6000"/>
                </a:p>
              </p:txBody>
            </p:sp>
          </p:grpSp>
          <p:pic>
            <p:nvPicPr>
              <p:cNvPr id="3" name="图片 2" descr="23E58PICynb_1024"/>
              <p:cNvPicPr>
                <a:picLocks noChangeAspect="1"/>
              </p:cNvPicPr>
              <p:nvPr/>
            </p:nvPicPr>
            <p:blipFill>
              <a:blip r:embed="rId1">
                <a:clrChange>
                  <a:clrFrom>
                    <a:srgbClr val="FFFFFF">
                      <a:alpha val="100000"/>
                    </a:srgbClr>
                  </a:clrFrom>
                  <a:clrTo>
                    <a:srgbClr val="FFFFFF">
                      <a:alpha val="100000"/>
                      <a:alpha val="0"/>
                    </a:srgbClr>
                  </a:clrTo>
                </a:clrChange>
              </a:blip>
              <a:srcRect l="5574" t="21132" r="55671"/>
              <a:stretch>
                <a:fillRect/>
              </a:stretch>
            </p:blipFill>
            <p:spPr>
              <a:xfrm>
                <a:off x="22950" y="4176"/>
                <a:ext cx="4143" cy="3370"/>
              </a:xfrm>
              <a:prstGeom prst="rect">
                <a:avLst/>
              </a:prstGeom>
            </p:spPr>
          </p:pic>
          <p:sp>
            <p:nvSpPr>
              <p:cNvPr id="8" name="文本框 7"/>
              <p:cNvSpPr txBox="1"/>
              <p:nvPr/>
            </p:nvSpPr>
            <p:spPr>
              <a:xfrm>
                <a:off x="23841" y="4601"/>
                <a:ext cx="2297" cy="19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6000"/>
                  <a:t>-3</a:t>
                </a:r>
                <a:endParaRPr lang="en-US" altLang="zh-CN" sz="6000"/>
              </a:p>
            </p:txBody>
          </p:sp>
        </p:grpSp>
        <p:pic>
          <p:nvPicPr>
            <p:cNvPr id="35" name="图片 34" descr="23E58PICynb_1024"/>
            <p:cNvPicPr>
              <a:picLocks noChangeAspect="1"/>
            </p:cNvPicPr>
            <p:nvPr/>
          </p:nvPicPr>
          <p:blipFill>
            <a:blip r:embed="rId1">
              <a:clrChange>
                <a:clrFrom>
                  <a:srgbClr val="FFFFFF">
                    <a:alpha val="100000"/>
                  </a:srgbClr>
                </a:clrFrom>
                <a:clrTo>
                  <a:srgbClr val="FFFFFF">
                    <a:alpha val="100000"/>
                    <a:alpha val="0"/>
                  </a:srgbClr>
                </a:clrTo>
              </a:clrChange>
            </a:blip>
            <a:srcRect l="5574" t="21132" r="55671"/>
            <a:stretch>
              <a:fillRect/>
            </a:stretch>
          </p:blipFill>
          <p:spPr>
            <a:xfrm>
              <a:off x="14225" y="2987"/>
              <a:ext cx="3083" cy="2728"/>
            </a:xfrm>
            <a:prstGeom prst="rect">
              <a:avLst/>
            </a:prstGeom>
          </p:spPr>
        </p:pic>
        <p:sp>
          <p:nvSpPr>
            <p:cNvPr id="36" name="文本框 35"/>
            <p:cNvSpPr txBox="1"/>
            <p:nvPr/>
          </p:nvSpPr>
          <p:spPr>
            <a:xfrm>
              <a:off x="14888" y="3331"/>
              <a:ext cx="1709" cy="1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6000"/>
                <a:t>=5</a:t>
              </a:r>
              <a:endParaRPr lang="en-US" altLang="zh-CN" sz="6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0 0.000000 L -0.234792 -0.002130 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9055" y="198755"/>
            <a:ext cx="340677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彩云" panose="02010800040101010101" charset="-122"/>
                <a:ea typeface="华文彩云" panose="02010800040101010101" charset="-122"/>
              </a:rPr>
              <a:t>火车嘟嘟开</a:t>
            </a:r>
            <a:endParaRPr lang="zh-CN" altLang="en-US" sz="48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华文彩云" panose="02010800040101010101" charset="-122"/>
              <a:ea typeface="华文彩云" panose="02010800040101010101" charset="-122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59055" y="2004060"/>
            <a:ext cx="14101445" cy="2205990"/>
            <a:chOff x="-4899" y="2241"/>
            <a:chExt cx="22207" cy="3474"/>
          </a:xfrm>
        </p:grpSpPr>
        <p:grpSp>
          <p:nvGrpSpPr>
            <p:cNvPr id="18" name="组合 17"/>
            <p:cNvGrpSpPr/>
            <p:nvPr/>
          </p:nvGrpSpPr>
          <p:grpSpPr>
            <a:xfrm>
              <a:off x="-4899" y="2241"/>
              <a:ext cx="19124" cy="3474"/>
              <a:chOff x="1394" y="3254"/>
              <a:chExt cx="25699" cy="4292"/>
            </a:xfrm>
          </p:grpSpPr>
          <p:grpSp>
            <p:nvGrpSpPr>
              <p:cNvPr id="17" name="组合 16"/>
              <p:cNvGrpSpPr/>
              <p:nvPr/>
            </p:nvGrpSpPr>
            <p:grpSpPr>
              <a:xfrm>
                <a:off x="1394" y="3254"/>
                <a:ext cx="21556" cy="4292"/>
                <a:chOff x="-2530" y="1620"/>
                <a:chExt cx="21556" cy="4292"/>
              </a:xfrm>
            </p:grpSpPr>
            <p:grpSp>
              <p:nvGrpSpPr>
                <p:cNvPr id="14" name="组合 13"/>
                <p:cNvGrpSpPr/>
                <p:nvPr/>
              </p:nvGrpSpPr>
              <p:grpSpPr>
                <a:xfrm>
                  <a:off x="-2530" y="1620"/>
                  <a:ext cx="17412" cy="4292"/>
                  <a:chOff x="1686" y="1555"/>
                  <a:chExt cx="17412" cy="4292"/>
                </a:xfrm>
              </p:grpSpPr>
              <p:grpSp>
                <p:nvGrpSpPr>
                  <p:cNvPr id="13" name="组合 12"/>
                  <p:cNvGrpSpPr/>
                  <p:nvPr/>
                </p:nvGrpSpPr>
                <p:grpSpPr>
                  <a:xfrm>
                    <a:off x="1686" y="1555"/>
                    <a:ext cx="17412" cy="4292"/>
                    <a:chOff x="1686" y="1555"/>
                    <a:chExt cx="17412" cy="4292"/>
                  </a:xfrm>
                </p:grpSpPr>
                <p:grpSp>
                  <p:nvGrpSpPr>
                    <p:cNvPr id="12" name="组合 11"/>
                    <p:cNvGrpSpPr/>
                    <p:nvPr/>
                  </p:nvGrpSpPr>
                  <p:grpSpPr>
                    <a:xfrm>
                      <a:off x="1686" y="1555"/>
                      <a:ext cx="17412" cy="4292"/>
                      <a:chOff x="1686" y="1555"/>
                      <a:chExt cx="17412" cy="4292"/>
                    </a:xfrm>
                  </p:grpSpPr>
                  <p:grpSp>
                    <p:nvGrpSpPr>
                      <p:cNvPr id="7" name="组合 6"/>
                      <p:cNvGrpSpPr/>
                      <p:nvPr/>
                    </p:nvGrpSpPr>
                    <p:grpSpPr>
                      <a:xfrm>
                        <a:off x="1686" y="1555"/>
                        <a:ext cx="17412" cy="4292"/>
                        <a:chOff x="744" y="1599"/>
                        <a:chExt cx="17412" cy="4292"/>
                      </a:xfrm>
                    </p:grpSpPr>
                    <p:pic>
                      <p:nvPicPr>
                        <p:cNvPr id="4" name="图片 3" descr="23E58PICynb_102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">
                          <a:clrChange>
                            <a:clrFrom>
                              <a:srgbClr val="FFFFFF">
                                <a:alpha val="100000"/>
                              </a:srgbClr>
                            </a:clrFrom>
                            <a:clrTo>
                              <a:srgbClr val="FFFFFF">
                                <a:alpha val="100000"/>
                                <a:alpha val="0"/>
                              </a:srgbClr>
                            </a:clrTo>
                          </a:clrChange>
                        </a:blip>
                        <a:srcRect r="12667"/>
                        <a:stretch>
                          <a:fillRect/>
                        </a:stretch>
                      </p:blipFill>
                      <p:spPr>
                        <a:xfrm flipH="1">
                          <a:off x="744" y="1599"/>
                          <a:ext cx="9818" cy="4292"/>
                        </a:xfrm>
                        <a:prstGeom prst="rect">
                          <a:avLst/>
                        </a:prstGeom>
                      </p:spPr>
                    </p:pic>
                    <p:pic>
                      <p:nvPicPr>
                        <p:cNvPr id="5" name="图片 4" descr="23E58PICynb_102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">
                          <a:clrChange>
                            <a:clrFrom>
                              <a:srgbClr val="FFFFFF">
                                <a:alpha val="100000"/>
                              </a:srgbClr>
                            </a:clrFrom>
                            <a:clrTo>
                              <a:srgbClr val="FFFFFF">
                                <a:alpha val="100000"/>
                                <a:alpha val="0"/>
                              </a:srgbClr>
                            </a:clrTo>
                          </a:clrChange>
                        </a:blip>
                        <a:srcRect l="5574" t="21132" r="55671"/>
                        <a:stretch>
                          <a:fillRect/>
                        </a:stretch>
                      </p:blipFill>
                      <p:spPr>
                        <a:xfrm>
                          <a:off x="9871" y="2521"/>
                          <a:ext cx="4143" cy="3370"/>
                        </a:xfrm>
                        <a:prstGeom prst="rect">
                          <a:avLst/>
                        </a:prstGeom>
                      </p:spPr>
                    </p:pic>
                    <p:pic>
                      <p:nvPicPr>
                        <p:cNvPr id="6" name="图片 5" descr="23E58PICynb_102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">
                          <a:clrChange>
                            <a:clrFrom>
                              <a:srgbClr val="FFFFFF">
                                <a:alpha val="100000"/>
                              </a:srgbClr>
                            </a:clrFrom>
                            <a:clrTo>
                              <a:srgbClr val="FFFFFF">
                                <a:alpha val="100000"/>
                                <a:alpha val="0"/>
                              </a:srgbClr>
                            </a:clrTo>
                          </a:clrChange>
                        </a:blip>
                        <a:srcRect l="5574" t="21132" r="55671"/>
                        <a:stretch>
                          <a:fillRect/>
                        </a:stretch>
                      </p:blipFill>
                      <p:spPr>
                        <a:xfrm>
                          <a:off x="14014" y="2521"/>
                          <a:ext cx="4143" cy="3370"/>
                        </a:xfrm>
                        <a:prstGeom prst="rect">
                          <a:avLst/>
                        </a:prstGeom>
                      </p:spPr>
                    </p:pic>
                  </p:grpSp>
                  <p:sp>
                    <p:nvSpPr>
                      <p:cNvPr id="9" name="文本框 8"/>
                      <p:cNvSpPr txBox="1"/>
                      <p:nvPr/>
                    </p:nvSpPr>
                    <p:spPr>
                      <a:xfrm>
                        <a:off x="8165" y="2902"/>
                        <a:ext cx="1908" cy="197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altLang="zh-CN" sz="6000"/>
                          <a:t>3</a:t>
                        </a:r>
                        <a:endParaRPr lang="en-US" altLang="zh-CN" sz="6000"/>
                      </a:p>
                    </p:txBody>
                  </p:sp>
                </p:grpSp>
                <p:sp>
                  <p:nvSpPr>
                    <p:cNvPr id="10" name="文本框 9"/>
                    <p:cNvSpPr txBox="1"/>
                    <p:nvPr/>
                  </p:nvSpPr>
                  <p:spPr>
                    <a:xfrm>
                      <a:off x="11931" y="2902"/>
                      <a:ext cx="2127" cy="197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zh-CN" sz="6000"/>
                        <a:t>-1</a:t>
                      </a:r>
                      <a:endParaRPr lang="en-US" altLang="zh-CN" sz="6000"/>
                    </a:p>
                  </p:txBody>
                </p:sp>
              </p:grpSp>
              <p:sp>
                <p:nvSpPr>
                  <p:cNvPr id="11" name="文本框 10"/>
                  <p:cNvSpPr txBox="1"/>
                  <p:nvPr/>
                </p:nvSpPr>
                <p:spPr>
                  <a:xfrm>
                    <a:off x="15918" y="2902"/>
                    <a:ext cx="2217" cy="197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6000"/>
                      <a:t>+5</a:t>
                    </a:r>
                    <a:endParaRPr lang="en-US" altLang="zh-CN" sz="6000"/>
                  </a:p>
                </p:txBody>
              </p:sp>
            </p:grpSp>
            <p:pic>
              <p:nvPicPr>
                <p:cNvPr id="15" name="图片 14" descr="23E58PICynb_1024"/>
                <p:cNvPicPr>
                  <a:picLocks noChangeAspect="1"/>
                </p:cNvPicPr>
                <p:nvPr/>
              </p:nvPicPr>
              <p:blipFill>
                <a:blip r:embed="rId1">
                  <a:clrChange>
                    <a:clrFrom>
                      <a:srgbClr val="FFFFFF">
                        <a:alpha val="100000"/>
                      </a:srgbClr>
                    </a:clrFrom>
                    <a:clrTo>
                      <a:srgbClr val="FFFFFF">
                        <a:alpha val="100000"/>
                        <a:alpha val="0"/>
                      </a:srgbClr>
                    </a:clrTo>
                  </a:clrChange>
                </a:blip>
                <a:srcRect l="5574" t="21132" r="55671"/>
                <a:stretch>
                  <a:fillRect/>
                </a:stretch>
              </p:blipFill>
              <p:spPr>
                <a:xfrm>
                  <a:off x="14883" y="2542"/>
                  <a:ext cx="4143" cy="3370"/>
                </a:xfrm>
                <a:prstGeom prst="rect">
                  <a:avLst/>
                </a:prstGeom>
              </p:spPr>
            </p:pic>
            <p:sp>
              <p:nvSpPr>
                <p:cNvPr id="16" name="文本框 15"/>
                <p:cNvSpPr txBox="1"/>
                <p:nvPr/>
              </p:nvSpPr>
              <p:spPr>
                <a:xfrm>
                  <a:off x="15984" y="2967"/>
                  <a:ext cx="2137" cy="197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6000"/>
                    <a:t>-6</a:t>
                  </a:r>
                  <a:endParaRPr lang="en-US" altLang="zh-CN" sz="6000"/>
                </a:p>
              </p:txBody>
            </p:sp>
          </p:grpSp>
          <p:pic>
            <p:nvPicPr>
              <p:cNvPr id="3" name="图片 2" descr="23E58PICynb_1024"/>
              <p:cNvPicPr>
                <a:picLocks noChangeAspect="1"/>
              </p:cNvPicPr>
              <p:nvPr/>
            </p:nvPicPr>
            <p:blipFill>
              <a:blip r:embed="rId1">
                <a:clrChange>
                  <a:clrFrom>
                    <a:srgbClr val="FFFFFF">
                      <a:alpha val="100000"/>
                    </a:srgbClr>
                  </a:clrFrom>
                  <a:clrTo>
                    <a:srgbClr val="FFFFFF">
                      <a:alpha val="100000"/>
                      <a:alpha val="0"/>
                    </a:srgbClr>
                  </a:clrTo>
                </a:clrChange>
              </a:blip>
              <a:srcRect l="5574" t="21132" r="55671"/>
              <a:stretch>
                <a:fillRect/>
              </a:stretch>
            </p:blipFill>
            <p:spPr>
              <a:xfrm>
                <a:off x="22950" y="4176"/>
                <a:ext cx="4143" cy="3370"/>
              </a:xfrm>
              <a:prstGeom prst="rect">
                <a:avLst/>
              </a:prstGeom>
            </p:spPr>
          </p:pic>
          <p:sp>
            <p:nvSpPr>
              <p:cNvPr id="8" name="文本框 7"/>
              <p:cNvSpPr txBox="1"/>
              <p:nvPr/>
            </p:nvSpPr>
            <p:spPr>
              <a:xfrm>
                <a:off x="23841" y="4601"/>
                <a:ext cx="2297" cy="19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6000"/>
                  <a:t>+3</a:t>
                </a:r>
                <a:endParaRPr lang="en-US" altLang="zh-CN" sz="6000"/>
              </a:p>
            </p:txBody>
          </p:sp>
        </p:grpSp>
        <p:pic>
          <p:nvPicPr>
            <p:cNvPr id="35" name="图片 34" descr="23E58PICynb_1024"/>
            <p:cNvPicPr>
              <a:picLocks noChangeAspect="1"/>
            </p:cNvPicPr>
            <p:nvPr/>
          </p:nvPicPr>
          <p:blipFill>
            <a:blip r:embed="rId1">
              <a:clrChange>
                <a:clrFrom>
                  <a:srgbClr val="FFFFFF">
                    <a:alpha val="100000"/>
                  </a:srgbClr>
                </a:clrFrom>
                <a:clrTo>
                  <a:srgbClr val="FFFFFF">
                    <a:alpha val="100000"/>
                    <a:alpha val="0"/>
                  </a:srgbClr>
                </a:clrTo>
              </a:clrChange>
            </a:blip>
            <a:srcRect l="5574" t="21132" r="55671"/>
            <a:stretch>
              <a:fillRect/>
            </a:stretch>
          </p:blipFill>
          <p:spPr>
            <a:xfrm>
              <a:off x="14225" y="2987"/>
              <a:ext cx="3083" cy="2728"/>
            </a:xfrm>
            <a:prstGeom prst="rect">
              <a:avLst/>
            </a:prstGeom>
          </p:spPr>
        </p:pic>
        <p:sp>
          <p:nvSpPr>
            <p:cNvPr id="36" name="文本框 35"/>
            <p:cNvSpPr txBox="1"/>
            <p:nvPr/>
          </p:nvSpPr>
          <p:spPr>
            <a:xfrm>
              <a:off x="14888" y="3331"/>
              <a:ext cx="1709" cy="1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6000"/>
                <a:t>=4</a:t>
              </a:r>
              <a:endParaRPr lang="en-US" altLang="zh-CN" sz="6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0 0.000000 L -0.234792 -0.002130 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9055" y="198755"/>
            <a:ext cx="340677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彩云" panose="02010800040101010101" charset="-122"/>
                <a:ea typeface="华文彩云" panose="02010800040101010101" charset="-122"/>
              </a:rPr>
              <a:t>火车嘟嘟开</a:t>
            </a:r>
            <a:endParaRPr lang="zh-CN" altLang="en-US" sz="48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华文彩云" panose="02010800040101010101" charset="-122"/>
              <a:ea typeface="华文彩云" panose="02010800040101010101" charset="-122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59055" y="2004060"/>
            <a:ext cx="14101445" cy="2205990"/>
            <a:chOff x="-4899" y="2241"/>
            <a:chExt cx="22207" cy="3474"/>
          </a:xfrm>
        </p:grpSpPr>
        <p:grpSp>
          <p:nvGrpSpPr>
            <p:cNvPr id="18" name="组合 17"/>
            <p:cNvGrpSpPr/>
            <p:nvPr/>
          </p:nvGrpSpPr>
          <p:grpSpPr>
            <a:xfrm>
              <a:off x="-4899" y="2241"/>
              <a:ext cx="19124" cy="3474"/>
              <a:chOff x="1394" y="3254"/>
              <a:chExt cx="25699" cy="4292"/>
            </a:xfrm>
          </p:grpSpPr>
          <p:grpSp>
            <p:nvGrpSpPr>
              <p:cNvPr id="17" name="组合 16"/>
              <p:cNvGrpSpPr/>
              <p:nvPr/>
            </p:nvGrpSpPr>
            <p:grpSpPr>
              <a:xfrm>
                <a:off x="1394" y="3254"/>
                <a:ext cx="21556" cy="4292"/>
                <a:chOff x="-2530" y="1620"/>
                <a:chExt cx="21556" cy="4292"/>
              </a:xfrm>
            </p:grpSpPr>
            <p:grpSp>
              <p:nvGrpSpPr>
                <p:cNvPr id="14" name="组合 13"/>
                <p:cNvGrpSpPr/>
                <p:nvPr/>
              </p:nvGrpSpPr>
              <p:grpSpPr>
                <a:xfrm>
                  <a:off x="-2530" y="1620"/>
                  <a:ext cx="17412" cy="4292"/>
                  <a:chOff x="1686" y="1555"/>
                  <a:chExt cx="17412" cy="4292"/>
                </a:xfrm>
              </p:grpSpPr>
              <p:grpSp>
                <p:nvGrpSpPr>
                  <p:cNvPr id="13" name="组合 12"/>
                  <p:cNvGrpSpPr/>
                  <p:nvPr/>
                </p:nvGrpSpPr>
                <p:grpSpPr>
                  <a:xfrm>
                    <a:off x="1686" y="1555"/>
                    <a:ext cx="17412" cy="4292"/>
                    <a:chOff x="1686" y="1555"/>
                    <a:chExt cx="17412" cy="4292"/>
                  </a:xfrm>
                </p:grpSpPr>
                <p:grpSp>
                  <p:nvGrpSpPr>
                    <p:cNvPr id="12" name="组合 11"/>
                    <p:cNvGrpSpPr/>
                    <p:nvPr/>
                  </p:nvGrpSpPr>
                  <p:grpSpPr>
                    <a:xfrm>
                      <a:off x="1686" y="1555"/>
                      <a:ext cx="17412" cy="4292"/>
                      <a:chOff x="1686" y="1555"/>
                      <a:chExt cx="17412" cy="4292"/>
                    </a:xfrm>
                  </p:grpSpPr>
                  <p:grpSp>
                    <p:nvGrpSpPr>
                      <p:cNvPr id="7" name="组合 6"/>
                      <p:cNvGrpSpPr/>
                      <p:nvPr/>
                    </p:nvGrpSpPr>
                    <p:grpSpPr>
                      <a:xfrm>
                        <a:off x="1686" y="1555"/>
                        <a:ext cx="17412" cy="4292"/>
                        <a:chOff x="744" y="1599"/>
                        <a:chExt cx="17412" cy="4292"/>
                      </a:xfrm>
                    </p:grpSpPr>
                    <p:pic>
                      <p:nvPicPr>
                        <p:cNvPr id="4" name="图片 3" descr="23E58PICynb_102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">
                          <a:clrChange>
                            <a:clrFrom>
                              <a:srgbClr val="FFFFFF">
                                <a:alpha val="100000"/>
                              </a:srgbClr>
                            </a:clrFrom>
                            <a:clrTo>
                              <a:srgbClr val="FFFFFF">
                                <a:alpha val="100000"/>
                                <a:alpha val="0"/>
                              </a:srgbClr>
                            </a:clrTo>
                          </a:clrChange>
                        </a:blip>
                        <a:srcRect r="12667"/>
                        <a:stretch>
                          <a:fillRect/>
                        </a:stretch>
                      </p:blipFill>
                      <p:spPr>
                        <a:xfrm flipH="1">
                          <a:off x="744" y="1599"/>
                          <a:ext cx="9818" cy="4292"/>
                        </a:xfrm>
                        <a:prstGeom prst="rect">
                          <a:avLst/>
                        </a:prstGeom>
                      </p:spPr>
                    </p:pic>
                    <p:pic>
                      <p:nvPicPr>
                        <p:cNvPr id="5" name="图片 4" descr="23E58PICynb_102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">
                          <a:clrChange>
                            <a:clrFrom>
                              <a:srgbClr val="FFFFFF">
                                <a:alpha val="100000"/>
                              </a:srgbClr>
                            </a:clrFrom>
                            <a:clrTo>
                              <a:srgbClr val="FFFFFF">
                                <a:alpha val="100000"/>
                                <a:alpha val="0"/>
                              </a:srgbClr>
                            </a:clrTo>
                          </a:clrChange>
                        </a:blip>
                        <a:srcRect l="5574" t="21132" r="55671"/>
                        <a:stretch>
                          <a:fillRect/>
                        </a:stretch>
                      </p:blipFill>
                      <p:spPr>
                        <a:xfrm>
                          <a:off x="9871" y="2521"/>
                          <a:ext cx="4143" cy="3370"/>
                        </a:xfrm>
                        <a:prstGeom prst="rect">
                          <a:avLst/>
                        </a:prstGeom>
                      </p:spPr>
                    </p:pic>
                    <p:pic>
                      <p:nvPicPr>
                        <p:cNvPr id="6" name="图片 5" descr="23E58PICynb_102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">
                          <a:clrChange>
                            <a:clrFrom>
                              <a:srgbClr val="FFFFFF">
                                <a:alpha val="100000"/>
                              </a:srgbClr>
                            </a:clrFrom>
                            <a:clrTo>
                              <a:srgbClr val="FFFFFF">
                                <a:alpha val="100000"/>
                                <a:alpha val="0"/>
                              </a:srgbClr>
                            </a:clrTo>
                          </a:clrChange>
                        </a:blip>
                        <a:srcRect l="5574" t="21132" r="55671"/>
                        <a:stretch>
                          <a:fillRect/>
                        </a:stretch>
                      </p:blipFill>
                      <p:spPr>
                        <a:xfrm>
                          <a:off x="14014" y="2521"/>
                          <a:ext cx="4143" cy="3370"/>
                        </a:xfrm>
                        <a:prstGeom prst="rect">
                          <a:avLst/>
                        </a:prstGeom>
                      </p:spPr>
                    </p:pic>
                  </p:grpSp>
                  <p:sp>
                    <p:nvSpPr>
                      <p:cNvPr id="9" name="文本框 8"/>
                      <p:cNvSpPr txBox="1"/>
                      <p:nvPr/>
                    </p:nvSpPr>
                    <p:spPr>
                      <a:xfrm>
                        <a:off x="8165" y="2902"/>
                        <a:ext cx="1908" cy="197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altLang="zh-CN" sz="6000"/>
                          <a:t>4</a:t>
                        </a:r>
                        <a:endParaRPr lang="en-US" altLang="zh-CN" sz="6000"/>
                      </a:p>
                    </p:txBody>
                  </p:sp>
                </p:grpSp>
                <p:sp>
                  <p:nvSpPr>
                    <p:cNvPr id="10" name="文本框 9"/>
                    <p:cNvSpPr txBox="1"/>
                    <p:nvPr/>
                  </p:nvSpPr>
                  <p:spPr>
                    <a:xfrm>
                      <a:off x="11931" y="2902"/>
                      <a:ext cx="2127" cy="197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zh-CN" sz="6000"/>
                        <a:t>+5</a:t>
                      </a:r>
                      <a:endParaRPr lang="en-US" altLang="zh-CN" sz="6000"/>
                    </a:p>
                  </p:txBody>
                </p:sp>
              </p:grpSp>
              <p:sp>
                <p:nvSpPr>
                  <p:cNvPr id="11" name="文本框 10"/>
                  <p:cNvSpPr txBox="1"/>
                  <p:nvPr/>
                </p:nvSpPr>
                <p:spPr>
                  <a:xfrm>
                    <a:off x="15918" y="2902"/>
                    <a:ext cx="2217" cy="197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6000"/>
                      <a:t>-6</a:t>
                    </a:r>
                    <a:endParaRPr lang="en-US" altLang="zh-CN" sz="6000"/>
                  </a:p>
                </p:txBody>
              </p:sp>
            </p:grpSp>
            <p:pic>
              <p:nvPicPr>
                <p:cNvPr id="15" name="图片 14" descr="23E58PICynb_1024"/>
                <p:cNvPicPr>
                  <a:picLocks noChangeAspect="1"/>
                </p:cNvPicPr>
                <p:nvPr/>
              </p:nvPicPr>
              <p:blipFill>
                <a:blip r:embed="rId1">
                  <a:clrChange>
                    <a:clrFrom>
                      <a:srgbClr val="FFFFFF">
                        <a:alpha val="100000"/>
                      </a:srgbClr>
                    </a:clrFrom>
                    <a:clrTo>
                      <a:srgbClr val="FFFFFF">
                        <a:alpha val="100000"/>
                        <a:alpha val="0"/>
                      </a:srgbClr>
                    </a:clrTo>
                  </a:clrChange>
                </a:blip>
                <a:srcRect l="5574" t="21132" r="55671"/>
                <a:stretch>
                  <a:fillRect/>
                </a:stretch>
              </p:blipFill>
              <p:spPr>
                <a:xfrm>
                  <a:off x="14883" y="2542"/>
                  <a:ext cx="4143" cy="3370"/>
                </a:xfrm>
                <a:prstGeom prst="rect">
                  <a:avLst/>
                </a:prstGeom>
              </p:spPr>
            </p:pic>
            <p:sp>
              <p:nvSpPr>
                <p:cNvPr id="16" name="文本框 15"/>
                <p:cNvSpPr txBox="1"/>
                <p:nvPr/>
              </p:nvSpPr>
              <p:spPr>
                <a:xfrm>
                  <a:off x="15984" y="2967"/>
                  <a:ext cx="2137" cy="197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6000"/>
                    <a:t>+5</a:t>
                  </a:r>
                  <a:endParaRPr lang="en-US" altLang="zh-CN" sz="6000"/>
                </a:p>
              </p:txBody>
            </p:sp>
          </p:grpSp>
          <p:pic>
            <p:nvPicPr>
              <p:cNvPr id="3" name="图片 2" descr="23E58PICynb_1024"/>
              <p:cNvPicPr>
                <a:picLocks noChangeAspect="1"/>
              </p:cNvPicPr>
              <p:nvPr/>
            </p:nvPicPr>
            <p:blipFill>
              <a:blip r:embed="rId1">
                <a:clrChange>
                  <a:clrFrom>
                    <a:srgbClr val="FFFFFF">
                      <a:alpha val="100000"/>
                    </a:srgbClr>
                  </a:clrFrom>
                  <a:clrTo>
                    <a:srgbClr val="FFFFFF">
                      <a:alpha val="100000"/>
                      <a:alpha val="0"/>
                    </a:srgbClr>
                  </a:clrTo>
                </a:clrChange>
              </a:blip>
              <a:srcRect l="5574" t="21132" r="55671"/>
              <a:stretch>
                <a:fillRect/>
              </a:stretch>
            </p:blipFill>
            <p:spPr>
              <a:xfrm>
                <a:off x="22950" y="4176"/>
                <a:ext cx="4143" cy="3370"/>
              </a:xfrm>
              <a:prstGeom prst="rect">
                <a:avLst/>
              </a:prstGeom>
            </p:spPr>
          </p:pic>
          <p:sp>
            <p:nvSpPr>
              <p:cNvPr id="8" name="文本框 7"/>
              <p:cNvSpPr txBox="1"/>
              <p:nvPr/>
            </p:nvSpPr>
            <p:spPr>
              <a:xfrm>
                <a:off x="23841" y="4601"/>
                <a:ext cx="2297" cy="19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6000"/>
                  <a:t>-6</a:t>
                </a:r>
                <a:endParaRPr lang="en-US" altLang="zh-CN" sz="6000"/>
              </a:p>
            </p:txBody>
          </p:sp>
        </p:grpSp>
        <p:pic>
          <p:nvPicPr>
            <p:cNvPr id="35" name="图片 34" descr="23E58PICynb_1024"/>
            <p:cNvPicPr>
              <a:picLocks noChangeAspect="1"/>
            </p:cNvPicPr>
            <p:nvPr/>
          </p:nvPicPr>
          <p:blipFill>
            <a:blip r:embed="rId1">
              <a:clrChange>
                <a:clrFrom>
                  <a:srgbClr val="FFFFFF">
                    <a:alpha val="100000"/>
                  </a:srgbClr>
                </a:clrFrom>
                <a:clrTo>
                  <a:srgbClr val="FFFFFF">
                    <a:alpha val="100000"/>
                    <a:alpha val="0"/>
                  </a:srgbClr>
                </a:clrTo>
              </a:clrChange>
            </a:blip>
            <a:srcRect l="5574" t="21132" r="55671"/>
            <a:stretch>
              <a:fillRect/>
            </a:stretch>
          </p:blipFill>
          <p:spPr>
            <a:xfrm>
              <a:off x="14225" y="2987"/>
              <a:ext cx="3083" cy="2728"/>
            </a:xfrm>
            <a:prstGeom prst="rect">
              <a:avLst/>
            </a:prstGeom>
          </p:spPr>
        </p:pic>
        <p:sp>
          <p:nvSpPr>
            <p:cNvPr id="36" name="文本框 35"/>
            <p:cNvSpPr txBox="1"/>
            <p:nvPr/>
          </p:nvSpPr>
          <p:spPr>
            <a:xfrm>
              <a:off x="14888" y="3331"/>
              <a:ext cx="1709" cy="1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6000"/>
                <a:t>=2</a:t>
              </a:r>
              <a:endParaRPr lang="en-US" altLang="zh-CN" sz="6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0 0.000000 L -0.234792 -0.002130 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9055" y="198755"/>
            <a:ext cx="340677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彩云" panose="02010800040101010101" charset="-122"/>
                <a:ea typeface="华文彩云" panose="02010800040101010101" charset="-122"/>
              </a:rPr>
              <a:t>火车嘟嘟开</a:t>
            </a:r>
            <a:endParaRPr lang="zh-CN" altLang="en-US" sz="48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华文彩云" panose="02010800040101010101" charset="-122"/>
              <a:ea typeface="华文彩云" panose="02010800040101010101" charset="-122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59055" y="2004060"/>
            <a:ext cx="14101445" cy="2205990"/>
            <a:chOff x="-4899" y="2241"/>
            <a:chExt cx="22207" cy="3474"/>
          </a:xfrm>
        </p:grpSpPr>
        <p:grpSp>
          <p:nvGrpSpPr>
            <p:cNvPr id="18" name="组合 17"/>
            <p:cNvGrpSpPr/>
            <p:nvPr/>
          </p:nvGrpSpPr>
          <p:grpSpPr>
            <a:xfrm>
              <a:off x="-4899" y="2241"/>
              <a:ext cx="19124" cy="3474"/>
              <a:chOff x="1394" y="3254"/>
              <a:chExt cx="25699" cy="4292"/>
            </a:xfrm>
          </p:grpSpPr>
          <p:grpSp>
            <p:nvGrpSpPr>
              <p:cNvPr id="17" name="组合 16"/>
              <p:cNvGrpSpPr/>
              <p:nvPr/>
            </p:nvGrpSpPr>
            <p:grpSpPr>
              <a:xfrm>
                <a:off x="1394" y="3254"/>
                <a:ext cx="21556" cy="4292"/>
                <a:chOff x="-2530" y="1620"/>
                <a:chExt cx="21556" cy="4292"/>
              </a:xfrm>
            </p:grpSpPr>
            <p:grpSp>
              <p:nvGrpSpPr>
                <p:cNvPr id="14" name="组合 13"/>
                <p:cNvGrpSpPr/>
                <p:nvPr/>
              </p:nvGrpSpPr>
              <p:grpSpPr>
                <a:xfrm>
                  <a:off x="-2530" y="1620"/>
                  <a:ext cx="17412" cy="4292"/>
                  <a:chOff x="1686" y="1555"/>
                  <a:chExt cx="17412" cy="4292"/>
                </a:xfrm>
              </p:grpSpPr>
              <p:grpSp>
                <p:nvGrpSpPr>
                  <p:cNvPr id="13" name="组合 12"/>
                  <p:cNvGrpSpPr/>
                  <p:nvPr/>
                </p:nvGrpSpPr>
                <p:grpSpPr>
                  <a:xfrm>
                    <a:off x="1686" y="1555"/>
                    <a:ext cx="17412" cy="4292"/>
                    <a:chOff x="1686" y="1555"/>
                    <a:chExt cx="17412" cy="4292"/>
                  </a:xfrm>
                </p:grpSpPr>
                <p:grpSp>
                  <p:nvGrpSpPr>
                    <p:cNvPr id="12" name="组合 11"/>
                    <p:cNvGrpSpPr/>
                    <p:nvPr/>
                  </p:nvGrpSpPr>
                  <p:grpSpPr>
                    <a:xfrm>
                      <a:off x="1686" y="1555"/>
                      <a:ext cx="17412" cy="4292"/>
                      <a:chOff x="1686" y="1555"/>
                      <a:chExt cx="17412" cy="4292"/>
                    </a:xfrm>
                  </p:grpSpPr>
                  <p:grpSp>
                    <p:nvGrpSpPr>
                      <p:cNvPr id="7" name="组合 6"/>
                      <p:cNvGrpSpPr/>
                      <p:nvPr/>
                    </p:nvGrpSpPr>
                    <p:grpSpPr>
                      <a:xfrm>
                        <a:off x="1686" y="1555"/>
                        <a:ext cx="17412" cy="4292"/>
                        <a:chOff x="744" y="1599"/>
                        <a:chExt cx="17412" cy="4292"/>
                      </a:xfrm>
                    </p:grpSpPr>
                    <p:pic>
                      <p:nvPicPr>
                        <p:cNvPr id="4" name="图片 3" descr="23E58PICynb_102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">
                          <a:clrChange>
                            <a:clrFrom>
                              <a:srgbClr val="FFFFFF">
                                <a:alpha val="100000"/>
                              </a:srgbClr>
                            </a:clrFrom>
                            <a:clrTo>
                              <a:srgbClr val="FFFFFF">
                                <a:alpha val="100000"/>
                                <a:alpha val="0"/>
                              </a:srgbClr>
                            </a:clrTo>
                          </a:clrChange>
                        </a:blip>
                        <a:srcRect r="12667"/>
                        <a:stretch>
                          <a:fillRect/>
                        </a:stretch>
                      </p:blipFill>
                      <p:spPr>
                        <a:xfrm flipH="1">
                          <a:off x="744" y="1599"/>
                          <a:ext cx="9818" cy="4292"/>
                        </a:xfrm>
                        <a:prstGeom prst="rect">
                          <a:avLst/>
                        </a:prstGeom>
                      </p:spPr>
                    </p:pic>
                    <p:pic>
                      <p:nvPicPr>
                        <p:cNvPr id="5" name="图片 4" descr="23E58PICynb_102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">
                          <a:clrChange>
                            <a:clrFrom>
                              <a:srgbClr val="FFFFFF">
                                <a:alpha val="100000"/>
                              </a:srgbClr>
                            </a:clrFrom>
                            <a:clrTo>
                              <a:srgbClr val="FFFFFF">
                                <a:alpha val="100000"/>
                                <a:alpha val="0"/>
                              </a:srgbClr>
                            </a:clrTo>
                          </a:clrChange>
                        </a:blip>
                        <a:srcRect l="5574" t="21132" r="55671"/>
                        <a:stretch>
                          <a:fillRect/>
                        </a:stretch>
                      </p:blipFill>
                      <p:spPr>
                        <a:xfrm>
                          <a:off x="9871" y="2521"/>
                          <a:ext cx="4143" cy="3370"/>
                        </a:xfrm>
                        <a:prstGeom prst="rect">
                          <a:avLst/>
                        </a:prstGeom>
                      </p:spPr>
                    </p:pic>
                    <p:pic>
                      <p:nvPicPr>
                        <p:cNvPr id="6" name="图片 5" descr="23E58PICynb_102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">
                          <a:clrChange>
                            <a:clrFrom>
                              <a:srgbClr val="FFFFFF">
                                <a:alpha val="100000"/>
                              </a:srgbClr>
                            </a:clrFrom>
                            <a:clrTo>
                              <a:srgbClr val="FFFFFF">
                                <a:alpha val="100000"/>
                                <a:alpha val="0"/>
                              </a:srgbClr>
                            </a:clrTo>
                          </a:clrChange>
                        </a:blip>
                        <a:srcRect l="5574" t="21132" r="55671"/>
                        <a:stretch>
                          <a:fillRect/>
                        </a:stretch>
                      </p:blipFill>
                      <p:spPr>
                        <a:xfrm>
                          <a:off x="14014" y="2521"/>
                          <a:ext cx="4143" cy="3370"/>
                        </a:xfrm>
                        <a:prstGeom prst="rect">
                          <a:avLst/>
                        </a:prstGeom>
                      </p:spPr>
                    </p:pic>
                  </p:grpSp>
                  <p:sp>
                    <p:nvSpPr>
                      <p:cNvPr id="9" name="文本框 8"/>
                      <p:cNvSpPr txBox="1"/>
                      <p:nvPr/>
                    </p:nvSpPr>
                    <p:spPr>
                      <a:xfrm>
                        <a:off x="8165" y="2902"/>
                        <a:ext cx="1908" cy="197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altLang="zh-CN" sz="6000"/>
                          <a:t>5</a:t>
                        </a:r>
                        <a:endParaRPr lang="en-US" altLang="zh-CN" sz="6000"/>
                      </a:p>
                    </p:txBody>
                  </p:sp>
                </p:grpSp>
                <p:sp>
                  <p:nvSpPr>
                    <p:cNvPr id="10" name="文本框 9"/>
                    <p:cNvSpPr txBox="1"/>
                    <p:nvPr/>
                  </p:nvSpPr>
                  <p:spPr>
                    <a:xfrm>
                      <a:off x="11931" y="2902"/>
                      <a:ext cx="2127" cy="197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zh-CN" sz="6000"/>
                        <a:t>+2</a:t>
                      </a:r>
                      <a:endParaRPr lang="en-US" altLang="zh-CN" sz="6000"/>
                    </a:p>
                  </p:txBody>
                </p:sp>
              </p:grpSp>
              <p:sp>
                <p:nvSpPr>
                  <p:cNvPr id="11" name="文本框 10"/>
                  <p:cNvSpPr txBox="1"/>
                  <p:nvPr/>
                </p:nvSpPr>
                <p:spPr>
                  <a:xfrm>
                    <a:off x="15918" y="2902"/>
                    <a:ext cx="2217" cy="197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6000"/>
                      <a:t>-6</a:t>
                    </a:r>
                    <a:endParaRPr lang="en-US" altLang="zh-CN" sz="6000"/>
                  </a:p>
                </p:txBody>
              </p:sp>
            </p:grpSp>
            <p:pic>
              <p:nvPicPr>
                <p:cNvPr id="15" name="图片 14" descr="23E58PICynb_1024"/>
                <p:cNvPicPr>
                  <a:picLocks noChangeAspect="1"/>
                </p:cNvPicPr>
                <p:nvPr/>
              </p:nvPicPr>
              <p:blipFill>
                <a:blip r:embed="rId1">
                  <a:clrChange>
                    <a:clrFrom>
                      <a:srgbClr val="FFFFFF">
                        <a:alpha val="100000"/>
                      </a:srgbClr>
                    </a:clrFrom>
                    <a:clrTo>
                      <a:srgbClr val="FFFFFF">
                        <a:alpha val="100000"/>
                        <a:alpha val="0"/>
                      </a:srgbClr>
                    </a:clrTo>
                  </a:clrChange>
                </a:blip>
                <a:srcRect l="5574" t="21132" r="55671"/>
                <a:stretch>
                  <a:fillRect/>
                </a:stretch>
              </p:blipFill>
              <p:spPr>
                <a:xfrm>
                  <a:off x="14883" y="2542"/>
                  <a:ext cx="4143" cy="3370"/>
                </a:xfrm>
                <a:prstGeom prst="rect">
                  <a:avLst/>
                </a:prstGeom>
              </p:spPr>
            </p:pic>
            <p:sp>
              <p:nvSpPr>
                <p:cNvPr id="16" name="文本框 15"/>
                <p:cNvSpPr txBox="1"/>
                <p:nvPr/>
              </p:nvSpPr>
              <p:spPr>
                <a:xfrm>
                  <a:off x="15984" y="2967"/>
                  <a:ext cx="2137" cy="197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6000"/>
                    <a:t>+3</a:t>
                  </a:r>
                  <a:endParaRPr lang="en-US" altLang="zh-CN" sz="6000"/>
                </a:p>
              </p:txBody>
            </p:sp>
          </p:grpSp>
          <p:pic>
            <p:nvPicPr>
              <p:cNvPr id="3" name="图片 2" descr="23E58PICynb_1024"/>
              <p:cNvPicPr>
                <a:picLocks noChangeAspect="1"/>
              </p:cNvPicPr>
              <p:nvPr/>
            </p:nvPicPr>
            <p:blipFill>
              <a:blip r:embed="rId1">
                <a:clrChange>
                  <a:clrFrom>
                    <a:srgbClr val="FFFFFF">
                      <a:alpha val="100000"/>
                    </a:srgbClr>
                  </a:clrFrom>
                  <a:clrTo>
                    <a:srgbClr val="FFFFFF">
                      <a:alpha val="100000"/>
                      <a:alpha val="0"/>
                    </a:srgbClr>
                  </a:clrTo>
                </a:clrChange>
              </a:blip>
              <a:srcRect l="5574" t="21132" r="55671"/>
              <a:stretch>
                <a:fillRect/>
              </a:stretch>
            </p:blipFill>
            <p:spPr>
              <a:xfrm>
                <a:off x="22950" y="4176"/>
                <a:ext cx="4143" cy="3370"/>
              </a:xfrm>
              <a:prstGeom prst="rect">
                <a:avLst/>
              </a:prstGeom>
            </p:spPr>
          </p:pic>
          <p:sp>
            <p:nvSpPr>
              <p:cNvPr id="8" name="文本框 7"/>
              <p:cNvSpPr txBox="1"/>
              <p:nvPr/>
            </p:nvSpPr>
            <p:spPr>
              <a:xfrm>
                <a:off x="23841" y="4601"/>
                <a:ext cx="2297" cy="19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6000"/>
                  <a:t>-1</a:t>
                </a:r>
                <a:endParaRPr lang="en-US" altLang="zh-CN" sz="6000"/>
              </a:p>
            </p:txBody>
          </p:sp>
        </p:grpSp>
        <p:pic>
          <p:nvPicPr>
            <p:cNvPr id="35" name="图片 34" descr="23E58PICynb_1024"/>
            <p:cNvPicPr>
              <a:picLocks noChangeAspect="1"/>
            </p:cNvPicPr>
            <p:nvPr/>
          </p:nvPicPr>
          <p:blipFill>
            <a:blip r:embed="rId1">
              <a:clrChange>
                <a:clrFrom>
                  <a:srgbClr val="FFFFFF">
                    <a:alpha val="100000"/>
                  </a:srgbClr>
                </a:clrFrom>
                <a:clrTo>
                  <a:srgbClr val="FFFFFF">
                    <a:alpha val="100000"/>
                    <a:alpha val="0"/>
                  </a:srgbClr>
                </a:clrTo>
              </a:clrChange>
            </a:blip>
            <a:srcRect l="5574" t="21132" r="55671"/>
            <a:stretch>
              <a:fillRect/>
            </a:stretch>
          </p:blipFill>
          <p:spPr>
            <a:xfrm>
              <a:off x="14225" y="2987"/>
              <a:ext cx="3083" cy="2728"/>
            </a:xfrm>
            <a:prstGeom prst="rect">
              <a:avLst/>
            </a:prstGeom>
          </p:spPr>
        </p:pic>
        <p:sp>
          <p:nvSpPr>
            <p:cNvPr id="36" name="文本框 35"/>
            <p:cNvSpPr txBox="1"/>
            <p:nvPr/>
          </p:nvSpPr>
          <p:spPr>
            <a:xfrm>
              <a:off x="14888" y="3331"/>
              <a:ext cx="1709" cy="1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6000"/>
                <a:t>=3</a:t>
              </a:r>
              <a:endParaRPr lang="en-US" altLang="zh-CN" sz="6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0 0.000000 L -0.234792 -0.002130 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9055" y="198755"/>
            <a:ext cx="340677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彩云" panose="02010800040101010101" charset="-122"/>
                <a:ea typeface="华文彩云" panose="02010800040101010101" charset="-122"/>
              </a:rPr>
              <a:t>火车嘟嘟开</a:t>
            </a:r>
            <a:endParaRPr lang="zh-CN" altLang="en-US" sz="48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华文彩云" panose="02010800040101010101" charset="-122"/>
              <a:ea typeface="华文彩云" panose="02010800040101010101" charset="-122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59055" y="2004060"/>
            <a:ext cx="14101445" cy="2205990"/>
            <a:chOff x="-4899" y="2241"/>
            <a:chExt cx="22207" cy="3474"/>
          </a:xfrm>
        </p:grpSpPr>
        <p:grpSp>
          <p:nvGrpSpPr>
            <p:cNvPr id="18" name="组合 17"/>
            <p:cNvGrpSpPr/>
            <p:nvPr/>
          </p:nvGrpSpPr>
          <p:grpSpPr>
            <a:xfrm>
              <a:off x="-4899" y="2241"/>
              <a:ext cx="19124" cy="3474"/>
              <a:chOff x="1394" y="3254"/>
              <a:chExt cx="25699" cy="4292"/>
            </a:xfrm>
          </p:grpSpPr>
          <p:grpSp>
            <p:nvGrpSpPr>
              <p:cNvPr id="17" name="组合 16"/>
              <p:cNvGrpSpPr/>
              <p:nvPr/>
            </p:nvGrpSpPr>
            <p:grpSpPr>
              <a:xfrm>
                <a:off x="1394" y="3254"/>
                <a:ext cx="21556" cy="4292"/>
                <a:chOff x="-2530" y="1620"/>
                <a:chExt cx="21556" cy="4292"/>
              </a:xfrm>
            </p:grpSpPr>
            <p:grpSp>
              <p:nvGrpSpPr>
                <p:cNvPr id="14" name="组合 13"/>
                <p:cNvGrpSpPr/>
                <p:nvPr/>
              </p:nvGrpSpPr>
              <p:grpSpPr>
                <a:xfrm>
                  <a:off x="-2530" y="1620"/>
                  <a:ext cx="17412" cy="4292"/>
                  <a:chOff x="1686" y="1555"/>
                  <a:chExt cx="17412" cy="4292"/>
                </a:xfrm>
              </p:grpSpPr>
              <p:grpSp>
                <p:nvGrpSpPr>
                  <p:cNvPr id="13" name="组合 12"/>
                  <p:cNvGrpSpPr/>
                  <p:nvPr/>
                </p:nvGrpSpPr>
                <p:grpSpPr>
                  <a:xfrm>
                    <a:off x="1686" y="1555"/>
                    <a:ext cx="17412" cy="4292"/>
                    <a:chOff x="1686" y="1555"/>
                    <a:chExt cx="17412" cy="4292"/>
                  </a:xfrm>
                </p:grpSpPr>
                <p:grpSp>
                  <p:nvGrpSpPr>
                    <p:cNvPr id="12" name="组合 11"/>
                    <p:cNvGrpSpPr/>
                    <p:nvPr/>
                  </p:nvGrpSpPr>
                  <p:grpSpPr>
                    <a:xfrm>
                      <a:off x="1686" y="1555"/>
                      <a:ext cx="17412" cy="4292"/>
                      <a:chOff x="1686" y="1555"/>
                      <a:chExt cx="17412" cy="4292"/>
                    </a:xfrm>
                  </p:grpSpPr>
                  <p:grpSp>
                    <p:nvGrpSpPr>
                      <p:cNvPr id="7" name="组合 6"/>
                      <p:cNvGrpSpPr/>
                      <p:nvPr/>
                    </p:nvGrpSpPr>
                    <p:grpSpPr>
                      <a:xfrm>
                        <a:off x="1686" y="1555"/>
                        <a:ext cx="17412" cy="4292"/>
                        <a:chOff x="744" y="1599"/>
                        <a:chExt cx="17412" cy="4292"/>
                      </a:xfrm>
                    </p:grpSpPr>
                    <p:pic>
                      <p:nvPicPr>
                        <p:cNvPr id="4" name="图片 3" descr="23E58PICynb_102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">
                          <a:clrChange>
                            <a:clrFrom>
                              <a:srgbClr val="FFFFFF">
                                <a:alpha val="100000"/>
                              </a:srgbClr>
                            </a:clrFrom>
                            <a:clrTo>
                              <a:srgbClr val="FFFFFF">
                                <a:alpha val="100000"/>
                                <a:alpha val="0"/>
                              </a:srgbClr>
                            </a:clrTo>
                          </a:clrChange>
                        </a:blip>
                        <a:srcRect r="12667"/>
                        <a:stretch>
                          <a:fillRect/>
                        </a:stretch>
                      </p:blipFill>
                      <p:spPr>
                        <a:xfrm flipH="1">
                          <a:off x="744" y="1599"/>
                          <a:ext cx="9818" cy="4292"/>
                        </a:xfrm>
                        <a:prstGeom prst="rect">
                          <a:avLst/>
                        </a:prstGeom>
                      </p:spPr>
                    </p:pic>
                    <p:pic>
                      <p:nvPicPr>
                        <p:cNvPr id="5" name="图片 4" descr="23E58PICynb_102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">
                          <a:clrChange>
                            <a:clrFrom>
                              <a:srgbClr val="FFFFFF">
                                <a:alpha val="100000"/>
                              </a:srgbClr>
                            </a:clrFrom>
                            <a:clrTo>
                              <a:srgbClr val="FFFFFF">
                                <a:alpha val="100000"/>
                                <a:alpha val="0"/>
                              </a:srgbClr>
                            </a:clrTo>
                          </a:clrChange>
                        </a:blip>
                        <a:srcRect l="5574" t="21132" r="55671"/>
                        <a:stretch>
                          <a:fillRect/>
                        </a:stretch>
                      </p:blipFill>
                      <p:spPr>
                        <a:xfrm>
                          <a:off x="9871" y="2521"/>
                          <a:ext cx="4143" cy="3370"/>
                        </a:xfrm>
                        <a:prstGeom prst="rect">
                          <a:avLst/>
                        </a:prstGeom>
                      </p:spPr>
                    </p:pic>
                    <p:pic>
                      <p:nvPicPr>
                        <p:cNvPr id="6" name="图片 5" descr="23E58PICynb_102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">
                          <a:clrChange>
                            <a:clrFrom>
                              <a:srgbClr val="FFFFFF">
                                <a:alpha val="100000"/>
                              </a:srgbClr>
                            </a:clrFrom>
                            <a:clrTo>
                              <a:srgbClr val="FFFFFF">
                                <a:alpha val="100000"/>
                                <a:alpha val="0"/>
                              </a:srgbClr>
                            </a:clrTo>
                          </a:clrChange>
                        </a:blip>
                        <a:srcRect l="5574" t="21132" r="55671"/>
                        <a:stretch>
                          <a:fillRect/>
                        </a:stretch>
                      </p:blipFill>
                      <p:spPr>
                        <a:xfrm>
                          <a:off x="14014" y="2521"/>
                          <a:ext cx="4143" cy="3370"/>
                        </a:xfrm>
                        <a:prstGeom prst="rect">
                          <a:avLst/>
                        </a:prstGeom>
                      </p:spPr>
                    </p:pic>
                  </p:grpSp>
                  <p:sp>
                    <p:nvSpPr>
                      <p:cNvPr id="9" name="文本框 8"/>
                      <p:cNvSpPr txBox="1"/>
                      <p:nvPr/>
                    </p:nvSpPr>
                    <p:spPr>
                      <a:xfrm>
                        <a:off x="8165" y="2902"/>
                        <a:ext cx="1908" cy="197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altLang="zh-CN" sz="6000"/>
                          <a:t>3</a:t>
                        </a:r>
                        <a:endParaRPr lang="en-US" altLang="zh-CN" sz="6000"/>
                      </a:p>
                    </p:txBody>
                  </p:sp>
                </p:grpSp>
                <p:sp>
                  <p:nvSpPr>
                    <p:cNvPr id="10" name="文本框 9"/>
                    <p:cNvSpPr txBox="1"/>
                    <p:nvPr/>
                  </p:nvSpPr>
                  <p:spPr>
                    <a:xfrm>
                      <a:off x="11931" y="2902"/>
                      <a:ext cx="2127" cy="197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zh-CN" sz="6000"/>
                        <a:t>+6</a:t>
                      </a:r>
                      <a:endParaRPr lang="en-US" altLang="zh-CN" sz="6000"/>
                    </a:p>
                  </p:txBody>
                </p:sp>
              </p:grpSp>
              <p:sp>
                <p:nvSpPr>
                  <p:cNvPr id="11" name="文本框 10"/>
                  <p:cNvSpPr txBox="1"/>
                  <p:nvPr/>
                </p:nvSpPr>
                <p:spPr>
                  <a:xfrm>
                    <a:off x="15918" y="2902"/>
                    <a:ext cx="2217" cy="197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6000"/>
                      <a:t>-2</a:t>
                    </a:r>
                    <a:endParaRPr lang="en-US" altLang="zh-CN" sz="6000"/>
                  </a:p>
                </p:txBody>
              </p:sp>
            </p:grpSp>
            <p:pic>
              <p:nvPicPr>
                <p:cNvPr id="15" name="图片 14" descr="23E58PICynb_1024"/>
                <p:cNvPicPr>
                  <a:picLocks noChangeAspect="1"/>
                </p:cNvPicPr>
                <p:nvPr/>
              </p:nvPicPr>
              <p:blipFill>
                <a:blip r:embed="rId1">
                  <a:clrChange>
                    <a:clrFrom>
                      <a:srgbClr val="FFFFFF">
                        <a:alpha val="100000"/>
                      </a:srgbClr>
                    </a:clrFrom>
                    <a:clrTo>
                      <a:srgbClr val="FFFFFF">
                        <a:alpha val="100000"/>
                        <a:alpha val="0"/>
                      </a:srgbClr>
                    </a:clrTo>
                  </a:clrChange>
                </a:blip>
                <a:srcRect l="5574" t="21132" r="55671"/>
                <a:stretch>
                  <a:fillRect/>
                </a:stretch>
              </p:blipFill>
              <p:spPr>
                <a:xfrm>
                  <a:off x="14883" y="2542"/>
                  <a:ext cx="4143" cy="3370"/>
                </a:xfrm>
                <a:prstGeom prst="rect">
                  <a:avLst/>
                </a:prstGeom>
              </p:spPr>
            </p:pic>
            <p:sp>
              <p:nvSpPr>
                <p:cNvPr id="16" name="文本框 15"/>
                <p:cNvSpPr txBox="1"/>
                <p:nvPr/>
              </p:nvSpPr>
              <p:spPr>
                <a:xfrm>
                  <a:off x="15984" y="2967"/>
                  <a:ext cx="2137" cy="197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6000"/>
                    <a:t>-6</a:t>
                  </a:r>
                  <a:endParaRPr lang="en-US" altLang="zh-CN" sz="6000"/>
                </a:p>
              </p:txBody>
            </p:sp>
          </p:grpSp>
          <p:pic>
            <p:nvPicPr>
              <p:cNvPr id="3" name="图片 2" descr="23E58PICynb_1024"/>
              <p:cNvPicPr>
                <a:picLocks noChangeAspect="1"/>
              </p:cNvPicPr>
              <p:nvPr/>
            </p:nvPicPr>
            <p:blipFill>
              <a:blip r:embed="rId1">
                <a:clrChange>
                  <a:clrFrom>
                    <a:srgbClr val="FFFFFF">
                      <a:alpha val="100000"/>
                    </a:srgbClr>
                  </a:clrFrom>
                  <a:clrTo>
                    <a:srgbClr val="FFFFFF">
                      <a:alpha val="100000"/>
                      <a:alpha val="0"/>
                    </a:srgbClr>
                  </a:clrTo>
                </a:clrChange>
              </a:blip>
              <a:srcRect l="5574" t="21132" r="55671"/>
              <a:stretch>
                <a:fillRect/>
              </a:stretch>
            </p:blipFill>
            <p:spPr>
              <a:xfrm>
                <a:off x="22950" y="4176"/>
                <a:ext cx="4143" cy="3370"/>
              </a:xfrm>
              <a:prstGeom prst="rect">
                <a:avLst/>
              </a:prstGeom>
            </p:spPr>
          </p:pic>
          <p:sp>
            <p:nvSpPr>
              <p:cNvPr id="8" name="文本框 7"/>
              <p:cNvSpPr txBox="1"/>
              <p:nvPr/>
            </p:nvSpPr>
            <p:spPr>
              <a:xfrm>
                <a:off x="23841" y="4601"/>
                <a:ext cx="2297" cy="19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6000"/>
                  <a:t>-1</a:t>
                </a:r>
                <a:endParaRPr lang="en-US" altLang="zh-CN" sz="6000"/>
              </a:p>
            </p:txBody>
          </p:sp>
        </p:grpSp>
        <p:pic>
          <p:nvPicPr>
            <p:cNvPr id="35" name="图片 34" descr="23E58PICynb_1024"/>
            <p:cNvPicPr>
              <a:picLocks noChangeAspect="1"/>
            </p:cNvPicPr>
            <p:nvPr/>
          </p:nvPicPr>
          <p:blipFill>
            <a:blip r:embed="rId1">
              <a:clrChange>
                <a:clrFrom>
                  <a:srgbClr val="FFFFFF">
                    <a:alpha val="100000"/>
                  </a:srgbClr>
                </a:clrFrom>
                <a:clrTo>
                  <a:srgbClr val="FFFFFF">
                    <a:alpha val="100000"/>
                    <a:alpha val="0"/>
                  </a:srgbClr>
                </a:clrTo>
              </a:clrChange>
            </a:blip>
            <a:srcRect l="5574" t="21132" r="55671"/>
            <a:stretch>
              <a:fillRect/>
            </a:stretch>
          </p:blipFill>
          <p:spPr>
            <a:xfrm>
              <a:off x="14225" y="2987"/>
              <a:ext cx="3083" cy="2728"/>
            </a:xfrm>
            <a:prstGeom prst="rect">
              <a:avLst/>
            </a:prstGeom>
          </p:spPr>
        </p:pic>
        <p:sp>
          <p:nvSpPr>
            <p:cNvPr id="36" name="文本框 35"/>
            <p:cNvSpPr txBox="1"/>
            <p:nvPr/>
          </p:nvSpPr>
          <p:spPr>
            <a:xfrm>
              <a:off x="14888" y="3331"/>
              <a:ext cx="1709" cy="1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6000"/>
                <a:t>=0</a:t>
              </a:r>
              <a:endParaRPr lang="en-US" altLang="zh-CN" sz="6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0 0.000000 L -0.234792 -0.002130 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9055" y="198755"/>
            <a:ext cx="340677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彩云" panose="02010800040101010101" charset="-122"/>
                <a:ea typeface="华文彩云" panose="02010800040101010101" charset="-122"/>
              </a:rPr>
              <a:t>火车嘟嘟开</a:t>
            </a:r>
            <a:endParaRPr lang="zh-CN" altLang="en-US" sz="48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华文彩云" panose="02010800040101010101" charset="-122"/>
              <a:ea typeface="华文彩云" panose="02010800040101010101" charset="-122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59055" y="2004060"/>
            <a:ext cx="14101445" cy="2205990"/>
            <a:chOff x="-4899" y="2241"/>
            <a:chExt cx="22207" cy="3474"/>
          </a:xfrm>
        </p:grpSpPr>
        <p:grpSp>
          <p:nvGrpSpPr>
            <p:cNvPr id="18" name="组合 17"/>
            <p:cNvGrpSpPr/>
            <p:nvPr/>
          </p:nvGrpSpPr>
          <p:grpSpPr>
            <a:xfrm>
              <a:off x="-4899" y="2241"/>
              <a:ext cx="19124" cy="3474"/>
              <a:chOff x="1394" y="3254"/>
              <a:chExt cx="25699" cy="4292"/>
            </a:xfrm>
          </p:grpSpPr>
          <p:grpSp>
            <p:nvGrpSpPr>
              <p:cNvPr id="17" name="组合 16"/>
              <p:cNvGrpSpPr/>
              <p:nvPr/>
            </p:nvGrpSpPr>
            <p:grpSpPr>
              <a:xfrm>
                <a:off x="1394" y="3254"/>
                <a:ext cx="21556" cy="4292"/>
                <a:chOff x="-2530" y="1620"/>
                <a:chExt cx="21556" cy="4292"/>
              </a:xfrm>
            </p:grpSpPr>
            <p:grpSp>
              <p:nvGrpSpPr>
                <p:cNvPr id="14" name="组合 13"/>
                <p:cNvGrpSpPr/>
                <p:nvPr/>
              </p:nvGrpSpPr>
              <p:grpSpPr>
                <a:xfrm>
                  <a:off x="-2530" y="1620"/>
                  <a:ext cx="17412" cy="4292"/>
                  <a:chOff x="1686" y="1555"/>
                  <a:chExt cx="17412" cy="4292"/>
                </a:xfrm>
              </p:grpSpPr>
              <p:grpSp>
                <p:nvGrpSpPr>
                  <p:cNvPr id="13" name="组合 12"/>
                  <p:cNvGrpSpPr/>
                  <p:nvPr/>
                </p:nvGrpSpPr>
                <p:grpSpPr>
                  <a:xfrm>
                    <a:off x="1686" y="1555"/>
                    <a:ext cx="17412" cy="4292"/>
                    <a:chOff x="1686" y="1555"/>
                    <a:chExt cx="17412" cy="4292"/>
                  </a:xfrm>
                </p:grpSpPr>
                <p:grpSp>
                  <p:nvGrpSpPr>
                    <p:cNvPr id="12" name="组合 11"/>
                    <p:cNvGrpSpPr/>
                    <p:nvPr/>
                  </p:nvGrpSpPr>
                  <p:grpSpPr>
                    <a:xfrm>
                      <a:off x="1686" y="1555"/>
                      <a:ext cx="17412" cy="4292"/>
                      <a:chOff x="1686" y="1555"/>
                      <a:chExt cx="17412" cy="4292"/>
                    </a:xfrm>
                  </p:grpSpPr>
                  <p:grpSp>
                    <p:nvGrpSpPr>
                      <p:cNvPr id="7" name="组合 6"/>
                      <p:cNvGrpSpPr/>
                      <p:nvPr/>
                    </p:nvGrpSpPr>
                    <p:grpSpPr>
                      <a:xfrm>
                        <a:off x="1686" y="1555"/>
                        <a:ext cx="17412" cy="4292"/>
                        <a:chOff x="744" y="1599"/>
                        <a:chExt cx="17412" cy="4292"/>
                      </a:xfrm>
                    </p:grpSpPr>
                    <p:pic>
                      <p:nvPicPr>
                        <p:cNvPr id="4" name="图片 3" descr="23E58PICynb_102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">
                          <a:clrChange>
                            <a:clrFrom>
                              <a:srgbClr val="FFFFFF">
                                <a:alpha val="100000"/>
                              </a:srgbClr>
                            </a:clrFrom>
                            <a:clrTo>
                              <a:srgbClr val="FFFFFF">
                                <a:alpha val="100000"/>
                                <a:alpha val="0"/>
                              </a:srgbClr>
                            </a:clrTo>
                          </a:clrChange>
                        </a:blip>
                        <a:srcRect r="12667"/>
                        <a:stretch>
                          <a:fillRect/>
                        </a:stretch>
                      </p:blipFill>
                      <p:spPr>
                        <a:xfrm flipH="1">
                          <a:off x="744" y="1599"/>
                          <a:ext cx="9818" cy="4292"/>
                        </a:xfrm>
                        <a:prstGeom prst="rect">
                          <a:avLst/>
                        </a:prstGeom>
                      </p:spPr>
                    </p:pic>
                    <p:pic>
                      <p:nvPicPr>
                        <p:cNvPr id="5" name="图片 4" descr="23E58PICynb_102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">
                          <a:clrChange>
                            <a:clrFrom>
                              <a:srgbClr val="FFFFFF">
                                <a:alpha val="100000"/>
                              </a:srgbClr>
                            </a:clrFrom>
                            <a:clrTo>
                              <a:srgbClr val="FFFFFF">
                                <a:alpha val="100000"/>
                                <a:alpha val="0"/>
                              </a:srgbClr>
                            </a:clrTo>
                          </a:clrChange>
                        </a:blip>
                        <a:srcRect l="5574" t="21132" r="55671"/>
                        <a:stretch>
                          <a:fillRect/>
                        </a:stretch>
                      </p:blipFill>
                      <p:spPr>
                        <a:xfrm>
                          <a:off x="9871" y="2521"/>
                          <a:ext cx="4143" cy="3370"/>
                        </a:xfrm>
                        <a:prstGeom prst="rect">
                          <a:avLst/>
                        </a:prstGeom>
                      </p:spPr>
                    </p:pic>
                    <p:pic>
                      <p:nvPicPr>
                        <p:cNvPr id="6" name="图片 5" descr="23E58PICynb_102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">
                          <a:clrChange>
                            <a:clrFrom>
                              <a:srgbClr val="FFFFFF">
                                <a:alpha val="100000"/>
                              </a:srgbClr>
                            </a:clrFrom>
                            <a:clrTo>
                              <a:srgbClr val="FFFFFF">
                                <a:alpha val="100000"/>
                                <a:alpha val="0"/>
                              </a:srgbClr>
                            </a:clrTo>
                          </a:clrChange>
                        </a:blip>
                        <a:srcRect l="5574" t="21132" r="55671"/>
                        <a:stretch>
                          <a:fillRect/>
                        </a:stretch>
                      </p:blipFill>
                      <p:spPr>
                        <a:xfrm>
                          <a:off x="14014" y="2521"/>
                          <a:ext cx="4143" cy="3370"/>
                        </a:xfrm>
                        <a:prstGeom prst="rect">
                          <a:avLst/>
                        </a:prstGeom>
                      </p:spPr>
                    </p:pic>
                  </p:grpSp>
                  <p:sp>
                    <p:nvSpPr>
                      <p:cNvPr id="9" name="文本框 8"/>
                      <p:cNvSpPr txBox="1"/>
                      <p:nvPr/>
                    </p:nvSpPr>
                    <p:spPr>
                      <a:xfrm>
                        <a:off x="8165" y="2902"/>
                        <a:ext cx="1908" cy="197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altLang="zh-CN" sz="6000"/>
                          <a:t>2</a:t>
                        </a:r>
                        <a:endParaRPr lang="en-US" altLang="zh-CN" sz="6000"/>
                      </a:p>
                    </p:txBody>
                  </p:sp>
                </p:grpSp>
                <p:sp>
                  <p:nvSpPr>
                    <p:cNvPr id="10" name="文本框 9"/>
                    <p:cNvSpPr txBox="1"/>
                    <p:nvPr/>
                  </p:nvSpPr>
                  <p:spPr>
                    <a:xfrm>
                      <a:off x="11931" y="2902"/>
                      <a:ext cx="2127" cy="197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zh-CN" sz="6000"/>
                        <a:t>-1</a:t>
                      </a:r>
                      <a:endParaRPr lang="en-US" altLang="zh-CN" sz="6000"/>
                    </a:p>
                  </p:txBody>
                </p:sp>
              </p:grpSp>
              <p:sp>
                <p:nvSpPr>
                  <p:cNvPr id="11" name="文本框 10"/>
                  <p:cNvSpPr txBox="1"/>
                  <p:nvPr/>
                </p:nvSpPr>
                <p:spPr>
                  <a:xfrm>
                    <a:off x="15918" y="2902"/>
                    <a:ext cx="2217" cy="197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6000"/>
                      <a:t>+6</a:t>
                    </a:r>
                    <a:endParaRPr lang="en-US" altLang="zh-CN" sz="6000"/>
                  </a:p>
                </p:txBody>
              </p:sp>
            </p:grpSp>
            <p:pic>
              <p:nvPicPr>
                <p:cNvPr id="15" name="图片 14" descr="23E58PICynb_1024"/>
                <p:cNvPicPr>
                  <a:picLocks noChangeAspect="1"/>
                </p:cNvPicPr>
                <p:nvPr/>
              </p:nvPicPr>
              <p:blipFill>
                <a:blip r:embed="rId1">
                  <a:clrChange>
                    <a:clrFrom>
                      <a:srgbClr val="FFFFFF">
                        <a:alpha val="100000"/>
                      </a:srgbClr>
                    </a:clrFrom>
                    <a:clrTo>
                      <a:srgbClr val="FFFFFF">
                        <a:alpha val="100000"/>
                        <a:alpha val="0"/>
                      </a:srgbClr>
                    </a:clrTo>
                  </a:clrChange>
                </a:blip>
                <a:srcRect l="5574" t="21132" r="55671"/>
                <a:stretch>
                  <a:fillRect/>
                </a:stretch>
              </p:blipFill>
              <p:spPr>
                <a:xfrm>
                  <a:off x="14883" y="2542"/>
                  <a:ext cx="4143" cy="3370"/>
                </a:xfrm>
                <a:prstGeom prst="rect">
                  <a:avLst/>
                </a:prstGeom>
              </p:spPr>
            </p:pic>
            <p:sp>
              <p:nvSpPr>
                <p:cNvPr id="16" name="文本框 15"/>
                <p:cNvSpPr txBox="1"/>
                <p:nvPr/>
              </p:nvSpPr>
              <p:spPr>
                <a:xfrm>
                  <a:off x="15984" y="2967"/>
                  <a:ext cx="2137" cy="197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6000"/>
                    <a:t>-5</a:t>
                  </a:r>
                  <a:endParaRPr lang="en-US" altLang="zh-CN" sz="6000"/>
                </a:p>
              </p:txBody>
            </p:sp>
          </p:grpSp>
          <p:pic>
            <p:nvPicPr>
              <p:cNvPr id="3" name="图片 2" descr="23E58PICynb_1024"/>
              <p:cNvPicPr>
                <a:picLocks noChangeAspect="1"/>
              </p:cNvPicPr>
              <p:nvPr/>
            </p:nvPicPr>
            <p:blipFill>
              <a:blip r:embed="rId1">
                <a:clrChange>
                  <a:clrFrom>
                    <a:srgbClr val="FFFFFF">
                      <a:alpha val="100000"/>
                    </a:srgbClr>
                  </a:clrFrom>
                  <a:clrTo>
                    <a:srgbClr val="FFFFFF">
                      <a:alpha val="100000"/>
                      <a:alpha val="0"/>
                    </a:srgbClr>
                  </a:clrTo>
                </a:clrChange>
              </a:blip>
              <a:srcRect l="5574" t="21132" r="55671"/>
              <a:stretch>
                <a:fillRect/>
              </a:stretch>
            </p:blipFill>
            <p:spPr>
              <a:xfrm>
                <a:off x="22950" y="4176"/>
                <a:ext cx="4143" cy="3370"/>
              </a:xfrm>
              <a:prstGeom prst="rect">
                <a:avLst/>
              </a:prstGeom>
            </p:spPr>
          </p:pic>
          <p:sp>
            <p:nvSpPr>
              <p:cNvPr id="8" name="文本框 7"/>
              <p:cNvSpPr txBox="1"/>
              <p:nvPr/>
            </p:nvSpPr>
            <p:spPr>
              <a:xfrm>
                <a:off x="23841" y="4601"/>
                <a:ext cx="2297" cy="19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6000"/>
                  <a:t>+6</a:t>
                </a:r>
                <a:endParaRPr lang="en-US" altLang="zh-CN" sz="6000"/>
              </a:p>
            </p:txBody>
          </p:sp>
        </p:grpSp>
        <p:pic>
          <p:nvPicPr>
            <p:cNvPr id="35" name="图片 34" descr="23E58PICynb_1024"/>
            <p:cNvPicPr>
              <a:picLocks noChangeAspect="1"/>
            </p:cNvPicPr>
            <p:nvPr/>
          </p:nvPicPr>
          <p:blipFill>
            <a:blip r:embed="rId1">
              <a:clrChange>
                <a:clrFrom>
                  <a:srgbClr val="FFFFFF">
                    <a:alpha val="100000"/>
                  </a:srgbClr>
                </a:clrFrom>
                <a:clrTo>
                  <a:srgbClr val="FFFFFF">
                    <a:alpha val="100000"/>
                    <a:alpha val="0"/>
                  </a:srgbClr>
                </a:clrTo>
              </a:clrChange>
            </a:blip>
            <a:srcRect l="5574" t="21132" r="55671"/>
            <a:stretch>
              <a:fillRect/>
            </a:stretch>
          </p:blipFill>
          <p:spPr>
            <a:xfrm>
              <a:off x="14225" y="2987"/>
              <a:ext cx="3083" cy="2728"/>
            </a:xfrm>
            <a:prstGeom prst="rect">
              <a:avLst/>
            </a:prstGeom>
          </p:spPr>
        </p:pic>
        <p:sp>
          <p:nvSpPr>
            <p:cNvPr id="36" name="文本框 35"/>
            <p:cNvSpPr txBox="1"/>
            <p:nvPr/>
          </p:nvSpPr>
          <p:spPr>
            <a:xfrm>
              <a:off x="14888" y="3331"/>
              <a:ext cx="1709" cy="1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6000"/>
                <a:t>=8</a:t>
              </a:r>
              <a:endParaRPr lang="en-US" altLang="zh-CN" sz="6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0 0.000000 L -0.234792 -0.002130 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9055" y="198755"/>
            <a:ext cx="340677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彩云" panose="02010800040101010101" charset="-122"/>
                <a:ea typeface="华文彩云" panose="02010800040101010101" charset="-122"/>
              </a:rPr>
              <a:t>火车嘟嘟开</a:t>
            </a:r>
            <a:endParaRPr lang="zh-CN" altLang="en-US" sz="48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华文彩云" panose="02010800040101010101" charset="-122"/>
              <a:ea typeface="华文彩云" panose="02010800040101010101" charset="-122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885190" y="2066290"/>
            <a:ext cx="13688060" cy="2725420"/>
            <a:chOff x="-2530" y="1620"/>
            <a:chExt cx="21556" cy="4292"/>
          </a:xfrm>
        </p:grpSpPr>
        <p:grpSp>
          <p:nvGrpSpPr>
            <p:cNvPr id="14" name="组合 13"/>
            <p:cNvGrpSpPr/>
            <p:nvPr/>
          </p:nvGrpSpPr>
          <p:grpSpPr>
            <a:xfrm>
              <a:off x="-2530" y="1620"/>
              <a:ext cx="17412" cy="4292"/>
              <a:chOff x="1686" y="1555"/>
              <a:chExt cx="17412" cy="4292"/>
            </a:xfrm>
          </p:grpSpPr>
          <p:grpSp>
            <p:nvGrpSpPr>
              <p:cNvPr id="13" name="组合 12"/>
              <p:cNvGrpSpPr/>
              <p:nvPr/>
            </p:nvGrpSpPr>
            <p:grpSpPr>
              <a:xfrm>
                <a:off x="1686" y="1555"/>
                <a:ext cx="17412" cy="4292"/>
                <a:chOff x="1686" y="1555"/>
                <a:chExt cx="17412" cy="4292"/>
              </a:xfrm>
            </p:grpSpPr>
            <p:grpSp>
              <p:nvGrpSpPr>
                <p:cNvPr id="12" name="组合 11"/>
                <p:cNvGrpSpPr/>
                <p:nvPr/>
              </p:nvGrpSpPr>
              <p:grpSpPr>
                <a:xfrm>
                  <a:off x="1686" y="1555"/>
                  <a:ext cx="17412" cy="4292"/>
                  <a:chOff x="1686" y="1555"/>
                  <a:chExt cx="17412" cy="4292"/>
                </a:xfrm>
              </p:grpSpPr>
              <p:grpSp>
                <p:nvGrpSpPr>
                  <p:cNvPr id="7" name="组合 6"/>
                  <p:cNvGrpSpPr/>
                  <p:nvPr/>
                </p:nvGrpSpPr>
                <p:grpSpPr>
                  <a:xfrm>
                    <a:off x="1686" y="1555"/>
                    <a:ext cx="17412" cy="4292"/>
                    <a:chOff x="744" y="1599"/>
                    <a:chExt cx="17412" cy="4292"/>
                  </a:xfrm>
                </p:grpSpPr>
                <p:pic>
                  <p:nvPicPr>
                    <p:cNvPr id="4" name="图片 3" descr="23E58PICynb_1024"/>
                    <p:cNvPicPr>
                      <a:picLocks noChangeAspect="1"/>
                    </p:cNvPicPr>
                    <p:nvPr/>
                  </p:nvPicPr>
                  <p:blipFill>
                    <a:blip r:embed="rId1">
                      <a:clrChange>
                        <a:clrFrom>
                          <a:srgbClr val="FFFFFF">
                            <a:alpha val="100000"/>
                          </a:srgbClr>
                        </a:clrFrom>
                        <a:clrTo>
                          <a:srgbClr val="FFFFFF">
                            <a:alpha val="100000"/>
                            <a:alpha val="0"/>
                          </a:srgbClr>
                        </a:clrTo>
                      </a:clrChange>
                    </a:blip>
                    <a:srcRect r="12667"/>
                    <a:stretch>
                      <a:fillRect/>
                    </a:stretch>
                  </p:blipFill>
                  <p:spPr>
                    <a:xfrm flipH="1">
                      <a:off x="744" y="1599"/>
                      <a:ext cx="9818" cy="4292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5" name="图片 4" descr="23E58PICynb_1024"/>
                    <p:cNvPicPr>
                      <a:picLocks noChangeAspect="1"/>
                    </p:cNvPicPr>
                    <p:nvPr/>
                  </p:nvPicPr>
                  <p:blipFill>
                    <a:blip r:embed="rId1">
                      <a:clrChange>
                        <a:clrFrom>
                          <a:srgbClr val="FFFFFF">
                            <a:alpha val="100000"/>
                          </a:srgbClr>
                        </a:clrFrom>
                        <a:clrTo>
                          <a:srgbClr val="FFFFFF">
                            <a:alpha val="100000"/>
                            <a:alpha val="0"/>
                          </a:srgbClr>
                        </a:clrTo>
                      </a:clrChange>
                    </a:blip>
                    <a:srcRect l="5574" t="21132" r="55671"/>
                    <a:stretch>
                      <a:fillRect/>
                    </a:stretch>
                  </p:blipFill>
                  <p:spPr>
                    <a:xfrm>
                      <a:off x="9871" y="2521"/>
                      <a:ext cx="4143" cy="3370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6" name="图片 5" descr="23E58PICynb_1024"/>
                    <p:cNvPicPr>
                      <a:picLocks noChangeAspect="1"/>
                    </p:cNvPicPr>
                    <p:nvPr/>
                  </p:nvPicPr>
                  <p:blipFill>
                    <a:blip r:embed="rId1">
                      <a:clrChange>
                        <a:clrFrom>
                          <a:srgbClr val="FFFFFF">
                            <a:alpha val="100000"/>
                          </a:srgbClr>
                        </a:clrFrom>
                        <a:clrTo>
                          <a:srgbClr val="FFFFFF">
                            <a:alpha val="100000"/>
                            <a:alpha val="0"/>
                          </a:srgbClr>
                        </a:clrTo>
                      </a:clrChange>
                    </a:blip>
                    <a:srcRect l="5574" t="21132" r="55671"/>
                    <a:stretch>
                      <a:fillRect/>
                    </a:stretch>
                  </p:blipFill>
                  <p:spPr>
                    <a:xfrm>
                      <a:off x="14014" y="2521"/>
                      <a:ext cx="4143" cy="3370"/>
                    </a:xfrm>
                    <a:prstGeom prst="rect">
                      <a:avLst/>
                    </a:prstGeom>
                  </p:spPr>
                </p:pic>
              </p:grpSp>
              <p:sp>
                <p:nvSpPr>
                  <p:cNvPr id="9" name="文本框 8"/>
                  <p:cNvSpPr txBox="1"/>
                  <p:nvPr/>
                </p:nvSpPr>
                <p:spPr>
                  <a:xfrm>
                    <a:off x="8165" y="2902"/>
                    <a:ext cx="1908" cy="159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6000"/>
                      <a:t>7</a:t>
                    </a:r>
                    <a:endParaRPr lang="en-US" altLang="zh-CN" sz="6000"/>
                  </a:p>
                </p:txBody>
              </p:sp>
            </p:grpSp>
            <p:sp>
              <p:nvSpPr>
                <p:cNvPr id="10" name="文本框 9"/>
                <p:cNvSpPr txBox="1"/>
                <p:nvPr/>
              </p:nvSpPr>
              <p:spPr>
                <a:xfrm>
                  <a:off x="11931" y="2902"/>
                  <a:ext cx="1908" cy="15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6000"/>
                    <a:t>-6</a:t>
                  </a:r>
                  <a:endParaRPr lang="en-US" altLang="zh-CN" sz="6000"/>
                </a:p>
              </p:txBody>
            </p:sp>
          </p:grpSp>
          <p:sp>
            <p:nvSpPr>
              <p:cNvPr id="11" name="文本框 10"/>
              <p:cNvSpPr txBox="1"/>
              <p:nvPr/>
            </p:nvSpPr>
            <p:spPr>
              <a:xfrm>
                <a:off x="16227" y="2902"/>
                <a:ext cx="1908" cy="15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6000"/>
                  <a:t>+5</a:t>
                </a:r>
                <a:endParaRPr lang="en-US" altLang="zh-CN" sz="6000"/>
              </a:p>
            </p:txBody>
          </p:sp>
        </p:grpSp>
        <p:pic>
          <p:nvPicPr>
            <p:cNvPr id="15" name="图片 14" descr="23E58PICynb_1024"/>
            <p:cNvPicPr>
              <a:picLocks noChangeAspect="1"/>
            </p:cNvPicPr>
            <p:nvPr/>
          </p:nvPicPr>
          <p:blipFill>
            <a:blip r:embed="rId1">
              <a:clrChange>
                <a:clrFrom>
                  <a:srgbClr val="FFFFFF">
                    <a:alpha val="100000"/>
                  </a:srgbClr>
                </a:clrFrom>
                <a:clrTo>
                  <a:srgbClr val="FFFFFF">
                    <a:alpha val="100000"/>
                    <a:alpha val="0"/>
                  </a:srgbClr>
                </a:clrTo>
              </a:clrChange>
            </a:blip>
            <a:srcRect l="5574" t="21132" r="55671"/>
            <a:stretch>
              <a:fillRect/>
            </a:stretch>
          </p:blipFill>
          <p:spPr>
            <a:xfrm>
              <a:off x="14883" y="2542"/>
              <a:ext cx="4143" cy="3370"/>
            </a:xfrm>
            <a:prstGeom prst="rect">
              <a:avLst/>
            </a:prstGeom>
          </p:spPr>
        </p:pic>
        <p:sp>
          <p:nvSpPr>
            <p:cNvPr id="16" name="文本框 15"/>
            <p:cNvSpPr txBox="1"/>
            <p:nvPr/>
          </p:nvSpPr>
          <p:spPr>
            <a:xfrm>
              <a:off x="16162" y="2967"/>
              <a:ext cx="1908" cy="1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6000"/>
                <a:t>=6</a:t>
              </a:r>
              <a:endParaRPr lang="en-US" altLang="zh-CN" sz="6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8802 -0.007037 L -0.226146 -0.002593 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9055" y="198755"/>
            <a:ext cx="340677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彩云" panose="02010800040101010101" charset="-122"/>
                <a:ea typeface="华文彩云" panose="02010800040101010101" charset="-122"/>
              </a:rPr>
              <a:t>火车嘟嘟开</a:t>
            </a:r>
            <a:endParaRPr lang="zh-CN" altLang="en-US" sz="48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华文彩云" panose="02010800040101010101" charset="-122"/>
              <a:ea typeface="华文彩云" panose="02010800040101010101" charset="-122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59055" y="2004060"/>
            <a:ext cx="14101445" cy="2205990"/>
            <a:chOff x="-4899" y="2241"/>
            <a:chExt cx="22207" cy="3474"/>
          </a:xfrm>
        </p:grpSpPr>
        <p:grpSp>
          <p:nvGrpSpPr>
            <p:cNvPr id="18" name="组合 17"/>
            <p:cNvGrpSpPr/>
            <p:nvPr/>
          </p:nvGrpSpPr>
          <p:grpSpPr>
            <a:xfrm>
              <a:off x="-4899" y="2241"/>
              <a:ext cx="19124" cy="3474"/>
              <a:chOff x="1394" y="3254"/>
              <a:chExt cx="25699" cy="4292"/>
            </a:xfrm>
          </p:grpSpPr>
          <p:grpSp>
            <p:nvGrpSpPr>
              <p:cNvPr id="17" name="组合 16"/>
              <p:cNvGrpSpPr/>
              <p:nvPr/>
            </p:nvGrpSpPr>
            <p:grpSpPr>
              <a:xfrm>
                <a:off x="1394" y="3254"/>
                <a:ext cx="21556" cy="4292"/>
                <a:chOff x="-2530" y="1620"/>
                <a:chExt cx="21556" cy="4292"/>
              </a:xfrm>
            </p:grpSpPr>
            <p:grpSp>
              <p:nvGrpSpPr>
                <p:cNvPr id="14" name="组合 13"/>
                <p:cNvGrpSpPr/>
                <p:nvPr/>
              </p:nvGrpSpPr>
              <p:grpSpPr>
                <a:xfrm>
                  <a:off x="-2530" y="1620"/>
                  <a:ext cx="17412" cy="4292"/>
                  <a:chOff x="1686" y="1555"/>
                  <a:chExt cx="17412" cy="4292"/>
                </a:xfrm>
              </p:grpSpPr>
              <p:grpSp>
                <p:nvGrpSpPr>
                  <p:cNvPr id="13" name="组合 12"/>
                  <p:cNvGrpSpPr/>
                  <p:nvPr/>
                </p:nvGrpSpPr>
                <p:grpSpPr>
                  <a:xfrm>
                    <a:off x="1686" y="1555"/>
                    <a:ext cx="17412" cy="4292"/>
                    <a:chOff x="1686" y="1555"/>
                    <a:chExt cx="17412" cy="4292"/>
                  </a:xfrm>
                </p:grpSpPr>
                <p:grpSp>
                  <p:nvGrpSpPr>
                    <p:cNvPr id="12" name="组合 11"/>
                    <p:cNvGrpSpPr/>
                    <p:nvPr/>
                  </p:nvGrpSpPr>
                  <p:grpSpPr>
                    <a:xfrm>
                      <a:off x="1686" y="1555"/>
                      <a:ext cx="17412" cy="4292"/>
                      <a:chOff x="1686" y="1555"/>
                      <a:chExt cx="17412" cy="4292"/>
                    </a:xfrm>
                  </p:grpSpPr>
                  <p:grpSp>
                    <p:nvGrpSpPr>
                      <p:cNvPr id="7" name="组合 6"/>
                      <p:cNvGrpSpPr/>
                      <p:nvPr/>
                    </p:nvGrpSpPr>
                    <p:grpSpPr>
                      <a:xfrm>
                        <a:off x="1686" y="1555"/>
                        <a:ext cx="17412" cy="4292"/>
                        <a:chOff x="744" y="1599"/>
                        <a:chExt cx="17412" cy="4292"/>
                      </a:xfrm>
                    </p:grpSpPr>
                    <p:pic>
                      <p:nvPicPr>
                        <p:cNvPr id="4" name="图片 3" descr="23E58PICynb_102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">
                          <a:clrChange>
                            <a:clrFrom>
                              <a:srgbClr val="FFFFFF">
                                <a:alpha val="100000"/>
                              </a:srgbClr>
                            </a:clrFrom>
                            <a:clrTo>
                              <a:srgbClr val="FFFFFF">
                                <a:alpha val="100000"/>
                                <a:alpha val="0"/>
                              </a:srgbClr>
                            </a:clrTo>
                          </a:clrChange>
                        </a:blip>
                        <a:srcRect r="12667"/>
                        <a:stretch>
                          <a:fillRect/>
                        </a:stretch>
                      </p:blipFill>
                      <p:spPr>
                        <a:xfrm flipH="1">
                          <a:off x="744" y="1599"/>
                          <a:ext cx="9818" cy="4292"/>
                        </a:xfrm>
                        <a:prstGeom prst="rect">
                          <a:avLst/>
                        </a:prstGeom>
                      </p:spPr>
                    </p:pic>
                    <p:pic>
                      <p:nvPicPr>
                        <p:cNvPr id="5" name="图片 4" descr="23E58PICynb_102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">
                          <a:clrChange>
                            <a:clrFrom>
                              <a:srgbClr val="FFFFFF">
                                <a:alpha val="100000"/>
                              </a:srgbClr>
                            </a:clrFrom>
                            <a:clrTo>
                              <a:srgbClr val="FFFFFF">
                                <a:alpha val="100000"/>
                                <a:alpha val="0"/>
                              </a:srgbClr>
                            </a:clrTo>
                          </a:clrChange>
                        </a:blip>
                        <a:srcRect l="5574" t="21132" r="55671"/>
                        <a:stretch>
                          <a:fillRect/>
                        </a:stretch>
                      </p:blipFill>
                      <p:spPr>
                        <a:xfrm>
                          <a:off x="9871" y="2521"/>
                          <a:ext cx="4143" cy="3370"/>
                        </a:xfrm>
                        <a:prstGeom prst="rect">
                          <a:avLst/>
                        </a:prstGeom>
                      </p:spPr>
                    </p:pic>
                    <p:pic>
                      <p:nvPicPr>
                        <p:cNvPr id="6" name="图片 5" descr="23E58PICynb_102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">
                          <a:clrChange>
                            <a:clrFrom>
                              <a:srgbClr val="FFFFFF">
                                <a:alpha val="100000"/>
                              </a:srgbClr>
                            </a:clrFrom>
                            <a:clrTo>
                              <a:srgbClr val="FFFFFF">
                                <a:alpha val="100000"/>
                                <a:alpha val="0"/>
                              </a:srgbClr>
                            </a:clrTo>
                          </a:clrChange>
                        </a:blip>
                        <a:srcRect l="5574" t="21132" r="55671"/>
                        <a:stretch>
                          <a:fillRect/>
                        </a:stretch>
                      </p:blipFill>
                      <p:spPr>
                        <a:xfrm>
                          <a:off x="14014" y="2521"/>
                          <a:ext cx="4143" cy="3370"/>
                        </a:xfrm>
                        <a:prstGeom prst="rect">
                          <a:avLst/>
                        </a:prstGeom>
                      </p:spPr>
                    </p:pic>
                  </p:grpSp>
                  <p:sp>
                    <p:nvSpPr>
                      <p:cNvPr id="9" name="文本框 8"/>
                      <p:cNvSpPr txBox="1"/>
                      <p:nvPr/>
                    </p:nvSpPr>
                    <p:spPr>
                      <a:xfrm>
                        <a:off x="8165" y="2902"/>
                        <a:ext cx="1908" cy="197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altLang="zh-CN" sz="6000"/>
                          <a:t>3</a:t>
                        </a:r>
                        <a:endParaRPr lang="en-US" altLang="zh-CN" sz="6000"/>
                      </a:p>
                    </p:txBody>
                  </p:sp>
                </p:grpSp>
                <p:sp>
                  <p:nvSpPr>
                    <p:cNvPr id="10" name="文本框 9"/>
                    <p:cNvSpPr txBox="1"/>
                    <p:nvPr/>
                  </p:nvSpPr>
                  <p:spPr>
                    <a:xfrm>
                      <a:off x="11931" y="2902"/>
                      <a:ext cx="2127" cy="197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zh-CN" sz="6000"/>
                        <a:t>+5</a:t>
                      </a:r>
                      <a:endParaRPr lang="en-US" altLang="zh-CN" sz="6000"/>
                    </a:p>
                  </p:txBody>
                </p:sp>
              </p:grpSp>
              <p:sp>
                <p:nvSpPr>
                  <p:cNvPr id="11" name="文本框 10"/>
                  <p:cNvSpPr txBox="1"/>
                  <p:nvPr/>
                </p:nvSpPr>
                <p:spPr>
                  <a:xfrm>
                    <a:off x="15918" y="2902"/>
                    <a:ext cx="2217" cy="197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6000"/>
                      <a:t>-2</a:t>
                    </a:r>
                    <a:endParaRPr lang="en-US" altLang="zh-CN" sz="6000"/>
                  </a:p>
                </p:txBody>
              </p:sp>
            </p:grpSp>
            <p:pic>
              <p:nvPicPr>
                <p:cNvPr id="15" name="图片 14" descr="23E58PICynb_1024"/>
                <p:cNvPicPr>
                  <a:picLocks noChangeAspect="1"/>
                </p:cNvPicPr>
                <p:nvPr/>
              </p:nvPicPr>
              <p:blipFill>
                <a:blip r:embed="rId1">
                  <a:clrChange>
                    <a:clrFrom>
                      <a:srgbClr val="FFFFFF">
                        <a:alpha val="100000"/>
                      </a:srgbClr>
                    </a:clrFrom>
                    <a:clrTo>
                      <a:srgbClr val="FFFFFF">
                        <a:alpha val="100000"/>
                        <a:alpha val="0"/>
                      </a:srgbClr>
                    </a:clrTo>
                  </a:clrChange>
                </a:blip>
                <a:srcRect l="5574" t="21132" r="55671"/>
                <a:stretch>
                  <a:fillRect/>
                </a:stretch>
              </p:blipFill>
              <p:spPr>
                <a:xfrm>
                  <a:off x="14883" y="2542"/>
                  <a:ext cx="4143" cy="3370"/>
                </a:xfrm>
                <a:prstGeom prst="rect">
                  <a:avLst/>
                </a:prstGeom>
              </p:spPr>
            </p:pic>
            <p:sp>
              <p:nvSpPr>
                <p:cNvPr id="16" name="文本框 15"/>
                <p:cNvSpPr txBox="1"/>
                <p:nvPr/>
              </p:nvSpPr>
              <p:spPr>
                <a:xfrm>
                  <a:off x="15984" y="2967"/>
                  <a:ext cx="2137" cy="197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6000"/>
                    <a:t>-6</a:t>
                  </a:r>
                  <a:endParaRPr lang="en-US" altLang="zh-CN" sz="6000"/>
                </a:p>
              </p:txBody>
            </p:sp>
          </p:grpSp>
          <p:pic>
            <p:nvPicPr>
              <p:cNvPr id="3" name="图片 2" descr="23E58PICynb_1024"/>
              <p:cNvPicPr>
                <a:picLocks noChangeAspect="1"/>
              </p:cNvPicPr>
              <p:nvPr/>
            </p:nvPicPr>
            <p:blipFill>
              <a:blip r:embed="rId1">
                <a:clrChange>
                  <a:clrFrom>
                    <a:srgbClr val="FFFFFF">
                      <a:alpha val="100000"/>
                    </a:srgbClr>
                  </a:clrFrom>
                  <a:clrTo>
                    <a:srgbClr val="FFFFFF">
                      <a:alpha val="100000"/>
                      <a:alpha val="0"/>
                    </a:srgbClr>
                  </a:clrTo>
                </a:clrChange>
              </a:blip>
              <a:srcRect l="5574" t="21132" r="55671"/>
              <a:stretch>
                <a:fillRect/>
              </a:stretch>
            </p:blipFill>
            <p:spPr>
              <a:xfrm>
                <a:off x="22950" y="4176"/>
                <a:ext cx="4143" cy="3370"/>
              </a:xfrm>
              <a:prstGeom prst="rect">
                <a:avLst/>
              </a:prstGeom>
            </p:spPr>
          </p:pic>
          <p:sp>
            <p:nvSpPr>
              <p:cNvPr id="8" name="文本框 7"/>
              <p:cNvSpPr txBox="1"/>
              <p:nvPr/>
            </p:nvSpPr>
            <p:spPr>
              <a:xfrm>
                <a:off x="23841" y="4601"/>
                <a:ext cx="2297" cy="19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6000"/>
                  <a:t>+4</a:t>
                </a:r>
                <a:endParaRPr lang="en-US" altLang="zh-CN" sz="6000"/>
              </a:p>
            </p:txBody>
          </p:sp>
        </p:grpSp>
        <p:pic>
          <p:nvPicPr>
            <p:cNvPr id="35" name="图片 34" descr="23E58PICynb_1024"/>
            <p:cNvPicPr>
              <a:picLocks noChangeAspect="1"/>
            </p:cNvPicPr>
            <p:nvPr/>
          </p:nvPicPr>
          <p:blipFill>
            <a:blip r:embed="rId1">
              <a:clrChange>
                <a:clrFrom>
                  <a:srgbClr val="FFFFFF">
                    <a:alpha val="100000"/>
                  </a:srgbClr>
                </a:clrFrom>
                <a:clrTo>
                  <a:srgbClr val="FFFFFF">
                    <a:alpha val="100000"/>
                    <a:alpha val="0"/>
                  </a:srgbClr>
                </a:clrTo>
              </a:clrChange>
            </a:blip>
            <a:srcRect l="5574" t="21132" r="55671"/>
            <a:stretch>
              <a:fillRect/>
            </a:stretch>
          </p:blipFill>
          <p:spPr>
            <a:xfrm>
              <a:off x="14225" y="2987"/>
              <a:ext cx="3083" cy="2728"/>
            </a:xfrm>
            <a:prstGeom prst="rect">
              <a:avLst/>
            </a:prstGeom>
          </p:spPr>
        </p:pic>
        <p:sp>
          <p:nvSpPr>
            <p:cNvPr id="36" name="文本框 35"/>
            <p:cNvSpPr txBox="1"/>
            <p:nvPr/>
          </p:nvSpPr>
          <p:spPr>
            <a:xfrm>
              <a:off x="14888" y="3331"/>
              <a:ext cx="1709" cy="1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6000"/>
                <a:t>=4</a:t>
              </a:r>
              <a:endParaRPr lang="en-US" altLang="zh-CN" sz="6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0 0.000000 L -0.234792 -0.002130 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9055" y="198755"/>
            <a:ext cx="340677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彩云" panose="02010800040101010101" charset="-122"/>
                <a:ea typeface="华文彩云" panose="02010800040101010101" charset="-122"/>
              </a:rPr>
              <a:t>火车嘟嘟开</a:t>
            </a:r>
            <a:endParaRPr lang="zh-CN" altLang="en-US" sz="48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华文彩云" panose="02010800040101010101" charset="-122"/>
              <a:ea typeface="华文彩云" panose="02010800040101010101" charset="-122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885190" y="2066290"/>
            <a:ext cx="13688060" cy="2725420"/>
            <a:chOff x="-2530" y="1620"/>
            <a:chExt cx="21556" cy="4292"/>
          </a:xfrm>
        </p:grpSpPr>
        <p:grpSp>
          <p:nvGrpSpPr>
            <p:cNvPr id="14" name="组合 13"/>
            <p:cNvGrpSpPr/>
            <p:nvPr/>
          </p:nvGrpSpPr>
          <p:grpSpPr>
            <a:xfrm>
              <a:off x="-2530" y="1620"/>
              <a:ext cx="17412" cy="4292"/>
              <a:chOff x="1686" y="1555"/>
              <a:chExt cx="17412" cy="4292"/>
            </a:xfrm>
          </p:grpSpPr>
          <p:grpSp>
            <p:nvGrpSpPr>
              <p:cNvPr id="13" name="组合 12"/>
              <p:cNvGrpSpPr/>
              <p:nvPr/>
            </p:nvGrpSpPr>
            <p:grpSpPr>
              <a:xfrm>
                <a:off x="1686" y="1555"/>
                <a:ext cx="17412" cy="4292"/>
                <a:chOff x="1686" y="1555"/>
                <a:chExt cx="17412" cy="4292"/>
              </a:xfrm>
            </p:grpSpPr>
            <p:grpSp>
              <p:nvGrpSpPr>
                <p:cNvPr id="12" name="组合 11"/>
                <p:cNvGrpSpPr/>
                <p:nvPr/>
              </p:nvGrpSpPr>
              <p:grpSpPr>
                <a:xfrm>
                  <a:off x="1686" y="1555"/>
                  <a:ext cx="17412" cy="4292"/>
                  <a:chOff x="1686" y="1555"/>
                  <a:chExt cx="17412" cy="4292"/>
                </a:xfrm>
              </p:grpSpPr>
              <p:grpSp>
                <p:nvGrpSpPr>
                  <p:cNvPr id="7" name="组合 6"/>
                  <p:cNvGrpSpPr/>
                  <p:nvPr/>
                </p:nvGrpSpPr>
                <p:grpSpPr>
                  <a:xfrm>
                    <a:off x="1686" y="1555"/>
                    <a:ext cx="17412" cy="4292"/>
                    <a:chOff x="744" y="1599"/>
                    <a:chExt cx="17412" cy="4292"/>
                  </a:xfrm>
                </p:grpSpPr>
                <p:pic>
                  <p:nvPicPr>
                    <p:cNvPr id="4" name="图片 3" descr="23E58PICynb_1024"/>
                    <p:cNvPicPr>
                      <a:picLocks noChangeAspect="1"/>
                    </p:cNvPicPr>
                    <p:nvPr/>
                  </p:nvPicPr>
                  <p:blipFill>
                    <a:blip r:embed="rId1">
                      <a:clrChange>
                        <a:clrFrom>
                          <a:srgbClr val="FFFFFF">
                            <a:alpha val="100000"/>
                          </a:srgbClr>
                        </a:clrFrom>
                        <a:clrTo>
                          <a:srgbClr val="FFFFFF">
                            <a:alpha val="100000"/>
                            <a:alpha val="0"/>
                          </a:srgbClr>
                        </a:clrTo>
                      </a:clrChange>
                    </a:blip>
                    <a:srcRect r="12667"/>
                    <a:stretch>
                      <a:fillRect/>
                    </a:stretch>
                  </p:blipFill>
                  <p:spPr>
                    <a:xfrm flipH="1">
                      <a:off x="744" y="1599"/>
                      <a:ext cx="9818" cy="4292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5" name="图片 4" descr="23E58PICynb_1024"/>
                    <p:cNvPicPr>
                      <a:picLocks noChangeAspect="1"/>
                    </p:cNvPicPr>
                    <p:nvPr/>
                  </p:nvPicPr>
                  <p:blipFill>
                    <a:blip r:embed="rId1">
                      <a:clrChange>
                        <a:clrFrom>
                          <a:srgbClr val="FFFFFF">
                            <a:alpha val="100000"/>
                          </a:srgbClr>
                        </a:clrFrom>
                        <a:clrTo>
                          <a:srgbClr val="FFFFFF">
                            <a:alpha val="100000"/>
                            <a:alpha val="0"/>
                          </a:srgbClr>
                        </a:clrTo>
                      </a:clrChange>
                    </a:blip>
                    <a:srcRect l="5574" t="21132" r="55671"/>
                    <a:stretch>
                      <a:fillRect/>
                    </a:stretch>
                  </p:blipFill>
                  <p:spPr>
                    <a:xfrm>
                      <a:off x="9871" y="2521"/>
                      <a:ext cx="4143" cy="3370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6" name="图片 5" descr="23E58PICynb_1024"/>
                    <p:cNvPicPr>
                      <a:picLocks noChangeAspect="1"/>
                    </p:cNvPicPr>
                    <p:nvPr/>
                  </p:nvPicPr>
                  <p:blipFill>
                    <a:blip r:embed="rId1">
                      <a:clrChange>
                        <a:clrFrom>
                          <a:srgbClr val="FFFFFF">
                            <a:alpha val="100000"/>
                          </a:srgbClr>
                        </a:clrFrom>
                        <a:clrTo>
                          <a:srgbClr val="FFFFFF">
                            <a:alpha val="100000"/>
                            <a:alpha val="0"/>
                          </a:srgbClr>
                        </a:clrTo>
                      </a:clrChange>
                    </a:blip>
                    <a:srcRect l="5574" t="21132" r="55671"/>
                    <a:stretch>
                      <a:fillRect/>
                    </a:stretch>
                  </p:blipFill>
                  <p:spPr>
                    <a:xfrm>
                      <a:off x="14014" y="2521"/>
                      <a:ext cx="4143" cy="3370"/>
                    </a:xfrm>
                    <a:prstGeom prst="rect">
                      <a:avLst/>
                    </a:prstGeom>
                  </p:spPr>
                </p:pic>
              </p:grpSp>
              <p:sp>
                <p:nvSpPr>
                  <p:cNvPr id="9" name="文本框 8"/>
                  <p:cNvSpPr txBox="1"/>
                  <p:nvPr/>
                </p:nvSpPr>
                <p:spPr>
                  <a:xfrm>
                    <a:off x="8165" y="2902"/>
                    <a:ext cx="1908" cy="159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6000"/>
                      <a:t>9</a:t>
                    </a:r>
                    <a:endParaRPr lang="en-US" altLang="zh-CN" sz="6000"/>
                  </a:p>
                </p:txBody>
              </p:sp>
            </p:grpSp>
            <p:sp>
              <p:nvSpPr>
                <p:cNvPr id="10" name="文本框 9"/>
                <p:cNvSpPr txBox="1"/>
                <p:nvPr/>
              </p:nvSpPr>
              <p:spPr>
                <a:xfrm>
                  <a:off x="11931" y="2902"/>
                  <a:ext cx="1908" cy="15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6000"/>
                    <a:t>-6</a:t>
                  </a:r>
                  <a:endParaRPr lang="en-US" altLang="zh-CN" sz="6000"/>
                </a:p>
              </p:txBody>
            </p:sp>
          </p:grpSp>
          <p:sp>
            <p:nvSpPr>
              <p:cNvPr id="11" name="文本框 10"/>
              <p:cNvSpPr txBox="1"/>
              <p:nvPr/>
            </p:nvSpPr>
            <p:spPr>
              <a:xfrm>
                <a:off x="16227" y="2902"/>
                <a:ext cx="1908" cy="15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6000"/>
                  <a:t>+1</a:t>
                </a:r>
                <a:endParaRPr lang="en-US" altLang="zh-CN" sz="6000"/>
              </a:p>
            </p:txBody>
          </p:sp>
        </p:grpSp>
        <p:pic>
          <p:nvPicPr>
            <p:cNvPr id="15" name="图片 14" descr="23E58PICynb_1024"/>
            <p:cNvPicPr>
              <a:picLocks noChangeAspect="1"/>
            </p:cNvPicPr>
            <p:nvPr/>
          </p:nvPicPr>
          <p:blipFill>
            <a:blip r:embed="rId1">
              <a:clrChange>
                <a:clrFrom>
                  <a:srgbClr val="FFFFFF">
                    <a:alpha val="100000"/>
                  </a:srgbClr>
                </a:clrFrom>
                <a:clrTo>
                  <a:srgbClr val="FFFFFF">
                    <a:alpha val="100000"/>
                    <a:alpha val="0"/>
                  </a:srgbClr>
                </a:clrTo>
              </a:clrChange>
            </a:blip>
            <a:srcRect l="5574" t="21132" r="55671"/>
            <a:stretch>
              <a:fillRect/>
            </a:stretch>
          </p:blipFill>
          <p:spPr>
            <a:xfrm>
              <a:off x="14883" y="2542"/>
              <a:ext cx="4143" cy="3370"/>
            </a:xfrm>
            <a:prstGeom prst="rect">
              <a:avLst/>
            </a:prstGeom>
          </p:spPr>
        </p:pic>
        <p:sp>
          <p:nvSpPr>
            <p:cNvPr id="16" name="文本框 15"/>
            <p:cNvSpPr txBox="1"/>
            <p:nvPr/>
          </p:nvSpPr>
          <p:spPr>
            <a:xfrm>
              <a:off x="16162" y="2967"/>
              <a:ext cx="1908" cy="1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6000"/>
                <a:t>=4</a:t>
              </a:r>
              <a:endParaRPr lang="en-US" altLang="zh-CN" sz="6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8802 -0.007037 L -0.226146 -0.002593 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9055" y="198755"/>
            <a:ext cx="340677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彩云" panose="02010800040101010101" charset="-122"/>
                <a:ea typeface="华文彩云" panose="02010800040101010101" charset="-122"/>
              </a:rPr>
              <a:t>火车嘟嘟开</a:t>
            </a:r>
            <a:endParaRPr lang="zh-CN" altLang="en-US" sz="48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华文彩云" panose="02010800040101010101" charset="-122"/>
              <a:ea typeface="华文彩云" panose="02010800040101010101" charset="-122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885190" y="2066290"/>
            <a:ext cx="13688060" cy="2725420"/>
            <a:chOff x="-2530" y="1620"/>
            <a:chExt cx="21556" cy="4292"/>
          </a:xfrm>
        </p:grpSpPr>
        <p:grpSp>
          <p:nvGrpSpPr>
            <p:cNvPr id="14" name="组合 13"/>
            <p:cNvGrpSpPr/>
            <p:nvPr/>
          </p:nvGrpSpPr>
          <p:grpSpPr>
            <a:xfrm>
              <a:off x="-2530" y="1620"/>
              <a:ext cx="17412" cy="4292"/>
              <a:chOff x="1686" y="1555"/>
              <a:chExt cx="17412" cy="4292"/>
            </a:xfrm>
          </p:grpSpPr>
          <p:grpSp>
            <p:nvGrpSpPr>
              <p:cNvPr id="13" name="组合 12"/>
              <p:cNvGrpSpPr/>
              <p:nvPr/>
            </p:nvGrpSpPr>
            <p:grpSpPr>
              <a:xfrm>
                <a:off x="1686" y="1555"/>
                <a:ext cx="17412" cy="4292"/>
                <a:chOff x="1686" y="1555"/>
                <a:chExt cx="17412" cy="4292"/>
              </a:xfrm>
            </p:grpSpPr>
            <p:grpSp>
              <p:nvGrpSpPr>
                <p:cNvPr id="12" name="组合 11"/>
                <p:cNvGrpSpPr/>
                <p:nvPr/>
              </p:nvGrpSpPr>
              <p:grpSpPr>
                <a:xfrm>
                  <a:off x="1686" y="1555"/>
                  <a:ext cx="17412" cy="4292"/>
                  <a:chOff x="1686" y="1555"/>
                  <a:chExt cx="17412" cy="4292"/>
                </a:xfrm>
              </p:grpSpPr>
              <p:grpSp>
                <p:nvGrpSpPr>
                  <p:cNvPr id="7" name="组合 6"/>
                  <p:cNvGrpSpPr/>
                  <p:nvPr/>
                </p:nvGrpSpPr>
                <p:grpSpPr>
                  <a:xfrm>
                    <a:off x="1686" y="1555"/>
                    <a:ext cx="17412" cy="4292"/>
                    <a:chOff x="744" y="1599"/>
                    <a:chExt cx="17412" cy="4292"/>
                  </a:xfrm>
                </p:grpSpPr>
                <p:pic>
                  <p:nvPicPr>
                    <p:cNvPr id="4" name="图片 3" descr="23E58PICynb_1024"/>
                    <p:cNvPicPr>
                      <a:picLocks noChangeAspect="1"/>
                    </p:cNvPicPr>
                    <p:nvPr/>
                  </p:nvPicPr>
                  <p:blipFill>
                    <a:blip r:embed="rId1">
                      <a:clrChange>
                        <a:clrFrom>
                          <a:srgbClr val="FFFFFF">
                            <a:alpha val="100000"/>
                          </a:srgbClr>
                        </a:clrFrom>
                        <a:clrTo>
                          <a:srgbClr val="FFFFFF">
                            <a:alpha val="100000"/>
                            <a:alpha val="0"/>
                          </a:srgbClr>
                        </a:clrTo>
                      </a:clrChange>
                    </a:blip>
                    <a:srcRect r="12667"/>
                    <a:stretch>
                      <a:fillRect/>
                    </a:stretch>
                  </p:blipFill>
                  <p:spPr>
                    <a:xfrm flipH="1">
                      <a:off x="744" y="1599"/>
                      <a:ext cx="9818" cy="4292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5" name="图片 4" descr="23E58PICynb_1024"/>
                    <p:cNvPicPr>
                      <a:picLocks noChangeAspect="1"/>
                    </p:cNvPicPr>
                    <p:nvPr/>
                  </p:nvPicPr>
                  <p:blipFill>
                    <a:blip r:embed="rId1">
                      <a:clrChange>
                        <a:clrFrom>
                          <a:srgbClr val="FFFFFF">
                            <a:alpha val="100000"/>
                          </a:srgbClr>
                        </a:clrFrom>
                        <a:clrTo>
                          <a:srgbClr val="FFFFFF">
                            <a:alpha val="100000"/>
                            <a:alpha val="0"/>
                          </a:srgbClr>
                        </a:clrTo>
                      </a:clrChange>
                    </a:blip>
                    <a:srcRect l="5574" t="21132" r="55671"/>
                    <a:stretch>
                      <a:fillRect/>
                    </a:stretch>
                  </p:blipFill>
                  <p:spPr>
                    <a:xfrm>
                      <a:off x="9871" y="2521"/>
                      <a:ext cx="4143" cy="3370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6" name="图片 5" descr="23E58PICynb_1024"/>
                    <p:cNvPicPr>
                      <a:picLocks noChangeAspect="1"/>
                    </p:cNvPicPr>
                    <p:nvPr/>
                  </p:nvPicPr>
                  <p:blipFill>
                    <a:blip r:embed="rId1">
                      <a:clrChange>
                        <a:clrFrom>
                          <a:srgbClr val="FFFFFF">
                            <a:alpha val="100000"/>
                          </a:srgbClr>
                        </a:clrFrom>
                        <a:clrTo>
                          <a:srgbClr val="FFFFFF">
                            <a:alpha val="100000"/>
                            <a:alpha val="0"/>
                          </a:srgbClr>
                        </a:clrTo>
                      </a:clrChange>
                    </a:blip>
                    <a:srcRect l="5574" t="21132" r="55671"/>
                    <a:stretch>
                      <a:fillRect/>
                    </a:stretch>
                  </p:blipFill>
                  <p:spPr>
                    <a:xfrm>
                      <a:off x="14014" y="2521"/>
                      <a:ext cx="4143" cy="3370"/>
                    </a:xfrm>
                    <a:prstGeom prst="rect">
                      <a:avLst/>
                    </a:prstGeom>
                  </p:spPr>
                </p:pic>
              </p:grpSp>
              <p:sp>
                <p:nvSpPr>
                  <p:cNvPr id="9" name="文本框 8"/>
                  <p:cNvSpPr txBox="1"/>
                  <p:nvPr/>
                </p:nvSpPr>
                <p:spPr>
                  <a:xfrm>
                    <a:off x="8165" y="2902"/>
                    <a:ext cx="1908" cy="159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6000"/>
                      <a:t>3</a:t>
                    </a:r>
                    <a:endParaRPr lang="en-US" altLang="zh-CN" sz="6000"/>
                  </a:p>
                </p:txBody>
              </p:sp>
            </p:grpSp>
            <p:sp>
              <p:nvSpPr>
                <p:cNvPr id="10" name="文本框 9"/>
                <p:cNvSpPr txBox="1"/>
                <p:nvPr/>
              </p:nvSpPr>
              <p:spPr>
                <a:xfrm>
                  <a:off x="11931" y="2902"/>
                  <a:ext cx="1908" cy="15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6000"/>
                    <a:t>-2</a:t>
                  </a:r>
                  <a:endParaRPr lang="en-US" altLang="zh-CN" sz="6000"/>
                </a:p>
              </p:txBody>
            </p:sp>
          </p:grpSp>
          <p:sp>
            <p:nvSpPr>
              <p:cNvPr id="11" name="文本框 10"/>
              <p:cNvSpPr txBox="1"/>
              <p:nvPr/>
            </p:nvSpPr>
            <p:spPr>
              <a:xfrm>
                <a:off x="16227" y="2902"/>
                <a:ext cx="1908" cy="15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6000"/>
                  <a:t>+6</a:t>
                </a:r>
                <a:endParaRPr lang="en-US" altLang="zh-CN" sz="6000"/>
              </a:p>
            </p:txBody>
          </p:sp>
        </p:grpSp>
        <p:pic>
          <p:nvPicPr>
            <p:cNvPr id="15" name="图片 14" descr="23E58PICynb_1024"/>
            <p:cNvPicPr>
              <a:picLocks noChangeAspect="1"/>
            </p:cNvPicPr>
            <p:nvPr/>
          </p:nvPicPr>
          <p:blipFill>
            <a:blip r:embed="rId1">
              <a:clrChange>
                <a:clrFrom>
                  <a:srgbClr val="FFFFFF">
                    <a:alpha val="100000"/>
                  </a:srgbClr>
                </a:clrFrom>
                <a:clrTo>
                  <a:srgbClr val="FFFFFF">
                    <a:alpha val="100000"/>
                    <a:alpha val="0"/>
                  </a:srgbClr>
                </a:clrTo>
              </a:clrChange>
            </a:blip>
            <a:srcRect l="5574" t="21132" r="55671"/>
            <a:stretch>
              <a:fillRect/>
            </a:stretch>
          </p:blipFill>
          <p:spPr>
            <a:xfrm>
              <a:off x="14883" y="2542"/>
              <a:ext cx="4143" cy="3370"/>
            </a:xfrm>
            <a:prstGeom prst="rect">
              <a:avLst/>
            </a:prstGeom>
          </p:spPr>
        </p:pic>
        <p:sp>
          <p:nvSpPr>
            <p:cNvPr id="16" name="文本框 15"/>
            <p:cNvSpPr txBox="1"/>
            <p:nvPr/>
          </p:nvSpPr>
          <p:spPr>
            <a:xfrm>
              <a:off x="16162" y="2967"/>
              <a:ext cx="1908" cy="1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6000"/>
                <a:t>=7</a:t>
              </a:r>
              <a:endParaRPr lang="en-US" altLang="zh-CN" sz="6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8802 -0.007037 L -0.226146 -0.002593 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9055" y="198755"/>
            <a:ext cx="340677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彩云" panose="02010800040101010101" charset="-122"/>
                <a:ea typeface="华文彩云" panose="02010800040101010101" charset="-122"/>
              </a:rPr>
              <a:t>火车嘟嘟开</a:t>
            </a:r>
            <a:endParaRPr lang="zh-CN" altLang="en-US" sz="48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华文彩云" panose="02010800040101010101" charset="-122"/>
              <a:ea typeface="华文彩云" panose="02010800040101010101" charset="-122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885190" y="2066290"/>
            <a:ext cx="13688060" cy="2725420"/>
            <a:chOff x="-2530" y="1620"/>
            <a:chExt cx="21556" cy="4292"/>
          </a:xfrm>
        </p:grpSpPr>
        <p:grpSp>
          <p:nvGrpSpPr>
            <p:cNvPr id="14" name="组合 13"/>
            <p:cNvGrpSpPr/>
            <p:nvPr/>
          </p:nvGrpSpPr>
          <p:grpSpPr>
            <a:xfrm>
              <a:off x="-2530" y="1620"/>
              <a:ext cx="17412" cy="4292"/>
              <a:chOff x="1686" y="1555"/>
              <a:chExt cx="17412" cy="4292"/>
            </a:xfrm>
          </p:grpSpPr>
          <p:grpSp>
            <p:nvGrpSpPr>
              <p:cNvPr id="13" name="组合 12"/>
              <p:cNvGrpSpPr/>
              <p:nvPr/>
            </p:nvGrpSpPr>
            <p:grpSpPr>
              <a:xfrm>
                <a:off x="1686" y="1555"/>
                <a:ext cx="17412" cy="4292"/>
                <a:chOff x="1686" y="1555"/>
                <a:chExt cx="17412" cy="4292"/>
              </a:xfrm>
            </p:grpSpPr>
            <p:grpSp>
              <p:nvGrpSpPr>
                <p:cNvPr id="12" name="组合 11"/>
                <p:cNvGrpSpPr/>
                <p:nvPr/>
              </p:nvGrpSpPr>
              <p:grpSpPr>
                <a:xfrm>
                  <a:off x="1686" y="1555"/>
                  <a:ext cx="17412" cy="4292"/>
                  <a:chOff x="1686" y="1555"/>
                  <a:chExt cx="17412" cy="4292"/>
                </a:xfrm>
              </p:grpSpPr>
              <p:grpSp>
                <p:nvGrpSpPr>
                  <p:cNvPr id="7" name="组合 6"/>
                  <p:cNvGrpSpPr/>
                  <p:nvPr/>
                </p:nvGrpSpPr>
                <p:grpSpPr>
                  <a:xfrm>
                    <a:off x="1686" y="1555"/>
                    <a:ext cx="17412" cy="4292"/>
                    <a:chOff x="744" y="1599"/>
                    <a:chExt cx="17412" cy="4292"/>
                  </a:xfrm>
                </p:grpSpPr>
                <p:pic>
                  <p:nvPicPr>
                    <p:cNvPr id="4" name="图片 3" descr="23E58PICynb_1024"/>
                    <p:cNvPicPr>
                      <a:picLocks noChangeAspect="1"/>
                    </p:cNvPicPr>
                    <p:nvPr/>
                  </p:nvPicPr>
                  <p:blipFill>
                    <a:blip r:embed="rId1">
                      <a:clrChange>
                        <a:clrFrom>
                          <a:srgbClr val="FFFFFF">
                            <a:alpha val="100000"/>
                          </a:srgbClr>
                        </a:clrFrom>
                        <a:clrTo>
                          <a:srgbClr val="FFFFFF">
                            <a:alpha val="100000"/>
                            <a:alpha val="0"/>
                          </a:srgbClr>
                        </a:clrTo>
                      </a:clrChange>
                    </a:blip>
                    <a:srcRect r="12667"/>
                    <a:stretch>
                      <a:fillRect/>
                    </a:stretch>
                  </p:blipFill>
                  <p:spPr>
                    <a:xfrm flipH="1">
                      <a:off x="744" y="1599"/>
                      <a:ext cx="9818" cy="4292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5" name="图片 4" descr="23E58PICynb_1024"/>
                    <p:cNvPicPr>
                      <a:picLocks noChangeAspect="1"/>
                    </p:cNvPicPr>
                    <p:nvPr/>
                  </p:nvPicPr>
                  <p:blipFill>
                    <a:blip r:embed="rId1">
                      <a:clrChange>
                        <a:clrFrom>
                          <a:srgbClr val="FFFFFF">
                            <a:alpha val="100000"/>
                          </a:srgbClr>
                        </a:clrFrom>
                        <a:clrTo>
                          <a:srgbClr val="FFFFFF">
                            <a:alpha val="100000"/>
                            <a:alpha val="0"/>
                          </a:srgbClr>
                        </a:clrTo>
                      </a:clrChange>
                    </a:blip>
                    <a:srcRect l="5574" t="21132" r="55671"/>
                    <a:stretch>
                      <a:fillRect/>
                    </a:stretch>
                  </p:blipFill>
                  <p:spPr>
                    <a:xfrm>
                      <a:off x="9871" y="2521"/>
                      <a:ext cx="4143" cy="3370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6" name="图片 5" descr="23E58PICynb_1024"/>
                    <p:cNvPicPr>
                      <a:picLocks noChangeAspect="1"/>
                    </p:cNvPicPr>
                    <p:nvPr/>
                  </p:nvPicPr>
                  <p:blipFill>
                    <a:blip r:embed="rId1">
                      <a:clrChange>
                        <a:clrFrom>
                          <a:srgbClr val="FFFFFF">
                            <a:alpha val="100000"/>
                          </a:srgbClr>
                        </a:clrFrom>
                        <a:clrTo>
                          <a:srgbClr val="FFFFFF">
                            <a:alpha val="100000"/>
                            <a:alpha val="0"/>
                          </a:srgbClr>
                        </a:clrTo>
                      </a:clrChange>
                    </a:blip>
                    <a:srcRect l="5574" t="21132" r="55671"/>
                    <a:stretch>
                      <a:fillRect/>
                    </a:stretch>
                  </p:blipFill>
                  <p:spPr>
                    <a:xfrm>
                      <a:off x="14014" y="2521"/>
                      <a:ext cx="4143" cy="3370"/>
                    </a:xfrm>
                    <a:prstGeom prst="rect">
                      <a:avLst/>
                    </a:prstGeom>
                  </p:spPr>
                </p:pic>
              </p:grpSp>
              <p:sp>
                <p:nvSpPr>
                  <p:cNvPr id="9" name="文本框 8"/>
                  <p:cNvSpPr txBox="1"/>
                  <p:nvPr/>
                </p:nvSpPr>
                <p:spPr>
                  <a:xfrm>
                    <a:off x="8165" y="2902"/>
                    <a:ext cx="1908" cy="159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6000"/>
                      <a:t>2</a:t>
                    </a:r>
                    <a:endParaRPr lang="en-US" altLang="zh-CN" sz="6000"/>
                  </a:p>
                </p:txBody>
              </p:sp>
            </p:grpSp>
            <p:sp>
              <p:nvSpPr>
                <p:cNvPr id="10" name="文本框 9"/>
                <p:cNvSpPr txBox="1"/>
                <p:nvPr/>
              </p:nvSpPr>
              <p:spPr>
                <a:xfrm>
                  <a:off x="11931" y="2902"/>
                  <a:ext cx="1908" cy="15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6000"/>
                    <a:t>+6</a:t>
                  </a:r>
                  <a:endParaRPr lang="en-US" altLang="zh-CN" sz="6000"/>
                </a:p>
              </p:txBody>
            </p:sp>
          </p:grpSp>
          <p:sp>
            <p:nvSpPr>
              <p:cNvPr id="11" name="文本框 10"/>
              <p:cNvSpPr txBox="1"/>
              <p:nvPr/>
            </p:nvSpPr>
            <p:spPr>
              <a:xfrm>
                <a:off x="16227" y="2902"/>
                <a:ext cx="1908" cy="15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6000"/>
                  <a:t>-3</a:t>
                </a:r>
                <a:endParaRPr lang="en-US" altLang="zh-CN" sz="6000"/>
              </a:p>
            </p:txBody>
          </p:sp>
        </p:grpSp>
        <p:pic>
          <p:nvPicPr>
            <p:cNvPr id="15" name="图片 14" descr="23E58PICynb_1024"/>
            <p:cNvPicPr>
              <a:picLocks noChangeAspect="1"/>
            </p:cNvPicPr>
            <p:nvPr/>
          </p:nvPicPr>
          <p:blipFill>
            <a:blip r:embed="rId1">
              <a:clrChange>
                <a:clrFrom>
                  <a:srgbClr val="FFFFFF">
                    <a:alpha val="100000"/>
                  </a:srgbClr>
                </a:clrFrom>
                <a:clrTo>
                  <a:srgbClr val="FFFFFF">
                    <a:alpha val="100000"/>
                    <a:alpha val="0"/>
                  </a:srgbClr>
                </a:clrTo>
              </a:clrChange>
            </a:blip>
            <a:srcRect l="5574" t="21132" r="55671"/>
            <a:stretch>
              <a:fillRect/>
            </a:stretch>
          </p:blipFill>
          <p:spPr>
            <a:xfrm>
              <a:off x="14883" y="2542"/>
              <a:ext cx="4143" cy="3370"/>
            </a:xfrm>
            <a:prstGeom prst="rect">
              <a:avLst/>
            </a:prstGeom>
          </p:spPr>
        </p:pic>
        <p:sp>
          <p:nvSpPr>
            <p:cNvPr id="16" name="文本框 15"/>
            <p:cNvSpPr txBox="1"/>
            <p:nvPr/>
          </p:nvSpPr>
          <p:spPr>
            <a:xfrm>
              <a:off x="16162" y="2967"/>
              <a:ext cx="1908" cy="1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6000"/>
                <a:t>=5</a:t>
              </a:r>
              <a:endParaRPr lang="en-US" altLang="zh-CN" sz="6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8802 -0.007037 L -0.226146 -0.002593 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9055" y="198755"/>
            <a:ext cx="340677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彩云" panose="02010800040101010101" charset="-122"/>
                <a:ea typeface="华文彩云" panose="02010800040101010101" charset="-122"/>
              </a:rPr>
              <a:t>火车嘟嘟开</a:t>
            </a:r>
            <a:endParaRPr lang="zh-CN" altLang="en-US" sz="48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华文彩云" panose="02010800040101010101" charset="-122"/>
              <a:ea typeface="华文彩云" panose="02010800040101010101" charset="-122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885190" y="2066290"/>
            <a:ext cx="13688060" cy="2725420"/>
            <a:chOff x="-2530" y="1620"/>
            <a:chExt cx="21556" cy="4292"/>
          </a:xfrm>
        </p:grpSpPr>
        <p:grpSp>
          <p:nvGrpSpPr>
            <p:cNvPr id="14" name="组合 13"/>
            <p:cNvGrpSpPr/>
            <p:nvPr/>
          </p:nvGrpSpPr>
          <p:grpSpPr>
            <a:xfrm>
              <a:off x="-2530" y="1620"/>
              <a:ext cx="17412" cy="4292"/>
              <a:chOff x="1686" y="1555"/>
              <a:chExt cx="17412" cy="4292"/>
            </a:xfrm>
          </p:grpSpPr>
          <p:grpSp>
            <p:nvGrpSpPr>
              <p:cNvPr id="13" name="组合 12"/>
              <p:cNvGrpSpPr/>
              <p:nvPr/>
            </p:nvGrpSpPr>
            <p:grpSpPr>
              <a:xfrm>
                <a:off x="1686" y="1555"/>
                <a:ext cx="17412" cy="4292"/>
                <a:chOff x="1686" y="1555"/>
                <a:chExt cx="17412" cy="4292"/>
              </a:xfrm>
            </p:grpSpPr>
            <p:grpSp>
              <p:nvGrpSpPr>
                <p:cNvPr id="12" name="组合 11"/>
                <p:cNvGrpSpPr/>
                <p:nvPr/>
              </p:nvGrpSpPr>
              <p:grpSpPr>
                <a:xfrm>
                  <a:off x="1686" y="1555"/>
                  <a:ext cx="17412" cy="4292"/>
                  <a:chOff x="1686" y="1555"/>
                  <a:chExt cx="17412" cy="4292"/>
                </a:xfrm>
              </p:grpSpPr>
              <p:grpSp>
                <p:nvGrpSpPr>
                  <p:cNvPr id="7" name="组合 6"/>
                  <p:cNvGrpSpPr/>
                  <p:nvPr/>
                </p:nvGrpSpPr>
                <p:grpSpPr>
                  <a:xfrm>
                    <a:off x="1686" y="1555"/>
                    <a:ext cx="17412" cy="4292"/>
                    <a:chOff x="744" y="1599"/>
                    <a:chExt cx="17412" cy="4292"/>
                  </a:xfrm>
                </p:grpSpPr>
                <p:pic>
                  <p:nvPicPr>
                    <p:cNvPr id="4" name="图片 3" descr="23E58PICynb_1024"/>
                    <p:cNvPicPr>
                      <a:picLocks noChangeAspect="1"/>
                    </p:cNvPicPr>
                    <p:nvPr/>
                  </p:nvPicPr>
                  <p:blipFill>
                    <a:blip r:embed="rId1">
                      <a:clrChange>
                        <a:clrFrom>
                          <a:srgbClr val="FFFFFF">
                            <a:alpha val="100000"/>
                          </a:srgbClr>
                        </a:clrFrom>
                        <a:clrTo>
                          <a:srgbClr val="FFFFFF">
                            <a:alpha val="100000"/>
                            <a:alpha val="0"/>
                          </a:srgbClr>
                        </a:clrTo>
                      </a:clrChange>
                    </a:blip>
                    <a:srcRect r="12667"/>
                    <a:stretch>
                      <a:fillRect/>
                    </a:stretch>
                  </p:blipFill>
                  <p:spPr>
                    <a:xfrm flipH="1">
                      <a:off x="744" y="1599"/>
                      <a:ext cx="9818" cy="4292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5" name="图片 4" descr="23E58PICynb_1024"/>
                    <p:cNvPicPr>
                      <a:picLocks noChangeAspect="1"/>
                    </p:cNvPicPr>
                    <p:nvPr/>
                  </p:nvPicPr>
                  <p:blipFill>
                    <a:blip r:embed="rId1">
                      <a:clrChange>
                        <a:clrFrom>
                          <a:srgbClr val="FFFFFF">
                            <a:alpha val="100000"/>
                          </a:srgbClr>
                        </a:clrFrom>
                        <a:clrTo>
                          <a:srgbClr val="FFFFFF">
                            <a:alpha val="100000"/>
                            <a:alpha val="0"/>
                          </a:srgbClr>
                        </a:clrTo>
                      </a:clrChange>
                    </a:blip>
                    <a:srcRect l="5574" t="21132" r="55671"/>
                    <a:stretch>
                      <a:fillRect/>
                    </a:stretch>
                  </p:blipFill>
                  <p:spPr>
                    <a:xfrm>
                      <a:off x="9871" y="2521"/>
                      <a:ext cx="4143" cy="3370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6" name="图片 5" descr="23E58PICynb_1024"/>
                    <p:cNvPicPr>
                      <a:picLocks noChangeAspect="1"/>
                    </p:cNvPicPr>
                    <p:nvPr/>
                  </p:nvPicPr>
                  <p:blipFill>
                    <a:blip r:embed="rId1">
                      <a:clrChange>
                        <a:clrFrom>
                          <a:srgbClr val="FFFFFF">
                            <a:alpha val="100000"/>
                          </a:srgbClr>
                        </a:clrFrom>
                        <a:clrTo>
                          <a:srgbClr val="FFFFFF">
                            <a:alpha val="100000"/>
                            <a:alpha val="0"/>
                          </a:srgbClr>
                        </a:clrTo>
                      </a:clrChange>
                    </a:blip>
                    <a:srcRect l="5574" t="21132" r="55671"/>
                    <a:stretch>
                      <a:fillRect/>
                    </a:stretch>
                  </p:blipFill>
                  <p:spPr>
                    <a:xfrm>
                      <a:off x="14014" y="2521"/>
                      <a:ext cx="4143" cy="3370"/>
                    </a:xfrm>
                    <a:prstGeom prst="rect">
                      <a:avLst/>
                    </a:prstGeom>
                  </p:spPr>
                </p:pic>
              </p:grpSp>
              <p:sp>
                <p:nvSpPr>
                  <p:cNvPr id="9" name="文本框 8"/>
                  <p:cNvSpPr txBox="1"/>
                  <p:nvPr/>
                </p:nvSpPr>
                <p:spPr>
                  <a:xfrm>
                    <a:off x="8165" y="2902"/>
                    <a:ext cx="1908" cy="159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6000"/>
                      <a:t>4</a:t>
                    </a:r>
                    <a:endParaRPr lang="en-US" altLang="zh-CN" sz="6000"/>
                  </a:p>
                </p:txBody>
              </p:sp>
            </p:grpSp>
            <p:sp>
              <p:nvSpPr>
                <p:cNvPr id="10" name="文本框 9"/>
                <p:cNvSpPr txBox="1"/>
                <p:nvPr/>
              </p:nvSpPr>
              <p:spPr>
                <a:xfrm>
                  <a:off x="11931" y="2902"/>
                  <a:ext cx="1908" cy="15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6000"/>
                    <a:t>+5</a:t>
                  </a:r>
                  <a:endParaRPr lang="en-US" altLang="zh-CN" sz="6000"/>
                </a:p>
              </p:txBody>
            </p:sp>
          </p:grpSp>
          <p:sp>
            <p:nvSpPr>
              <p:cNvPr id="11" name="文本框 10"/>
              <p:cNvSpPr txBox="1"/>
              <p:nvPr/>
            </p:nvSpPr>
            <p:spPr>
              <a:xfrm>
                <a:off x="16227" y="2902"/>
                <a:ext cx="1908" cy="15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6000"/>
                  <a:t>-6</a:t>
                </a:r>
                <a:endParaRPr lang="en-US" altLang="zh-CN" sz="6000"/>
              </a:p>
            </p:txBody>
          </p:sp>
        </p:grpSp>
        <p:pic>
          <p:nvPicPr>
            <p:cNvPr id="15" name="图片 14" descr="23E58PICynb_1024"/>
            <p:cNvPicPr>
              <a:picLocks noChangeAspect="1"/>
            </p:cNvPicPr>
            <p:nvPr/>
          </p:nvPicPr>
          <p:blipFill>
            <a:blip r:embed="rId1">
              <a:clrChange>
                <a:clrFrom>
                  <a:srgbClr val="FFFFFF">
                    <a:alpha val="100000"/>
                  </a:srgbClr>
                </a:clrFrom>
                <a:clrTo>
                  <a:srgbClr val="FFFFFF">
                    <a:alpha val="100000"/>
                    <a:alpha val="0"/>
                  </a:srgbClr>
                </a:clrTo>
              </a:clrChange>
            </a:blip>
            <a:srcRect l="5574" t="21132" r="55671"/>
            <a:stretch>
              <a:fillRect/>
            </a:stretch>
          </p:blipFill>
          <p:spPr>
            <a:xfrm>
              <a:off x="14883" y="2542"/>
              <a:ext cx="4143" cy="3370"/>
            </a:xfrm>
            <a:prstGeom prst="rect">
              <a:avLst/>
            </a:prstGeom>
          </p:spPr>
        </p:pic>
        <p:sp>
          <p:nvSpPr>
            <p:cNvPr id="16" name="文本框 15"/>
            <p:cNvSpPr txBox="1"/>
            <p:nvPr/>
          </p:nvSpPr>
          <p:spPr>
            <a:xfrm>
              <a:off x="16162" y="2967"/>
              <a:ext cx="1908" cy="1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6000"/>
                <a:t>=3</a:t>
              </a:r>
              <a:endParaRPr lang="en-US" altLang="zh-CN" sz="6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8802 -0.007037 L -0.226146 -0.002593 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9055" y="198755"/>
            <a:ext cx="340677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彩云" panose="02010800040101010101" charset="-122"/>
                <a:ea typeface="华文彩云" panose="02010800040101010101" charset="-122"/>
              </a:rPr>
              <a:t>火车嘟嘟开</a:t>
            </a:r>
            <a:endParaRPr lang="zh-CN" altLang="en-US" sz="48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华文彩云" panose="02010800040101010101" charset="-122"/>
              <a:ea typeface="华文彩云" panose="02010800040101010101" charset="-122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885190" y="2066290"/>
            <a:ext cx="13688060" cy="2725420"/>
            <a:chOff x="-2530" y="1620"/>
            <a:chExt cx="21556" cy="4292"/>
          </a:xfrm>
        </p:grpSpPr>
        <p:grpSp>
          <p:nvGrpSpPr>
            <p:cNvPr id="14" name="组合 13"/>
            <p:cNvGrpSpPr/>
            <p:nvPr/>
          </p:nvGrpSpPr>
          <p:grpSpPr>
            <a:xfrm>
              <a:off x="-2530" y="1620"/>
              <a:ext cx="17412" cy="4292"/>
              <a:chOff x="1686" y="1555"/>
              <a:chExt cx="17412" cy="4292"/>
            </a:xfrm>
          </p:grpSpPr>
          <p:grpSp>
            <p:nvGrpSpPr>
              <p:cNvPr id="13" name="组合 12"/>
              <p:cNvGrpSpPr/>
              <p:nvPr/>
            </p:nvGrpSpPr>
            <p:grpSpPr>
              <a:xfrm>
                <a:off x="1686" y="1555"/>
                <a:ext cx="17412" cy="4292"/>
                <a:chOff x="1686" y="1555"/>
                <a:chExt cx="17412" cy="4292"/>
              </a:xfrm>
            </p:grpSpPr>
            <p:grpSp>
              <p:nvGrpSpPr>
                <p:cNvPr id="12" name="组合 11"/>
                <p:cNvGrpSpPr/>
                <p:nvPr/>
              </p:nvGrpSpPr>
              <p:grpSpPr>
                <a:xfrm>
                  <a:off x="1686" y="1555"/>
                  <a:ext cx="17412" cy="4292"/>
                  <a:chOff x="1686" y="1555"/>
                  <a:chExt cx="17412" cy="4292"/>
                </a:xfrm>
              </p:grpSpPr>
              <p:grpSp>
                <p:nvGrpSpPr>
                  <p:cNvPr id="7" name="组合 6"/>
                  <p:cNvGrpSpPr/>
                  <p:nvPr/>
                </p:nvGrpSpPr>
                <p:grpSpPr>
                  <a:xfrm>
                    <a:off x="1686" y="1555"/>
                    <a:ext cx="17412" cy="4292"/>
                    <a:chOff x="744" y="1599"/>
                    <a:chExt cx="17412" cy="4292"/>
                  </a:xfrm>
                </p:grpSpPr>
                <p:pic>
                  <p:nvPicPr>
                    <p:cNvPr id="4" name="图片 3" descr="23E58PICynb_1024"/>
                    <p:cNvPicPr>
                      <a:picLocks noChangeAspect="1"/>
                    </p:cNvPicPr>
                    <p:nvPr/>
                  </p:nvPicPr>
                  <p:blipFill>
                    <a:blip r:embed="rId1">
                      <a:clrChange>
                        <a:clrFrom>
                          <a:srgbClr val="FFFFFF">
                            <a:alpha val="100000"/>
                          </a:srgbClr>
                        </a:clrFrom>
                        <a:clrTo>
                          <a:srgbClr val="FFFFFF">
                            <a:alpha val="100000"/>
                            <a:alpha val="0"/>
                          </a:srgbClr>
                        </a:clrTo>
                      </a:clrChange>
                    </a:blip>
                    <a:srcRect r="12667"/>
                    <a:stretch>
                      <a:fillRect/>
                    </a:stretch>
                  </p:blipFill>
                  <p:spPr>
                    <a:xfrm flipH="1">
                      <a:off x="744" y="1599"/>
                      <a:ext cx="9818" cy="4292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5" name="图片 4" descr="23E58PICynb_1024"/>
                    <p:cNvPicPr>
                      <a:picLocks noChangeAspect="1"/>
                    </p:cNvPicPr>
                    <p:nvPr/>
                  </p:nvPicPr>
                  <p:blipFill>
                    <a:blip r:embed="rId1">
                      <a:clrChange>
                        <a:clrFrom>
                          <a:srgbClr val="FFFFFF">
                            <a:alpha val="100000"/>
                          </a:srgbClr>
                        </a:clrFrom>
                        <a:clrTo>
                          <a:srgbClr val="FFFFFF">
                            <a:alpha val="100000"/>
                            <a:alpha val="0"/>
                          </a:srgbClr>
                        </a:clrTo>
                      </a:clrChange>
                    </a:blip>
                    <a:srcRect l="5574" t="21132" r="55671"/>
                    <a:stretch>
                      <a:fillRect/>
                    </a:stretch>
                  </p:blipFill>
                  <p:spPr>
                    <a:xfrm>
                      <a:off x="9871" y="2521"/>
                      <a:ext cx="4143" cy="3370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6" name="图片 5" descr="23E58PICynb_1024"/>
                    <p:cNvPicPr>
                      <a:picLocks noChangeAspect="1"/>
                    </p:cNvPicPr>
                    <p:nvPr/>
                  </p:nvPicPr>
                  <p:blipFill>
                    <a:blip r:embed="rId1">
                      <a:clrChange>
                        <a:clrFrom>
                          <a:srgbClr val="FFFFFF">
                            <a:alpha val="100000"/>
                          </a:srgbClr>
                        </a:clrFrom>
                        <a:clrTo>
                          <a:srgbClr val="FFFFFF">
                            <a:alpha val="100000"/>
                            <a:alpha val="0"/>
                          </a:srgbClr>
                        </a:clrTo>
                      </a:clrChange>
                    </a:blip>
                    <a:srcRect l="5574" t="21132" r="55671"/>
                    <a:stretch>
                      <a:fillRect/>
                    </a:stretch>
                  </p:blipFill>
                  <p:spPr>
                    <a:xfrm>
                      <a:off x="14014" y="2521"/>
                      <a:ext cx="4143" cy="3370"/>
                    </a:xfrm>
                    <a:prstGeom prst="rect">
                      <a:avLst/>
                    </a:prstGeom>
                  </p:spPr>
                </p:pic>
              </p:grpSp>
              <p:sp>
                <p:nvSpPr>
                  <p:cNvPr id="9" name="文本框 8"/>
                  <p:cNvSpPr txBox="1"/>
                  <p:nvPr/>
                </p:nvSpPr>
                <p:spPr>
                  <a:xfrm>
                    <a:off x="8165" y="2902"/>
                    <a:ext cx="1908" cy="159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6000"/>
                      <a:t>2</a:t>
                    </a:r>
                    <a:endParaRPr lang="en-US" altLang="zh-CN" sz="6000"/>
                  </a:p>
                </p:txBody>
              </p:sp>
            </p:grpSp>
            <p:sp>
              <p:nvSpPr>
                <p:cNvPr id="10" name="文本框 9"/>
                <p:cNvSpPr txBox="1"/>
                <p:nvPr/>
              </p:nvSpPr>
              <p:spPr>
                <a:xfrm>
                  <a:off x="11931" y="2902"/>
                  <a:ext cx="1908" cy="15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6000"/>
                    <a:t>+5</a:t>
                  </a:r>
                  <a:endParaRPr lang="en-US" altLang="zh-CN" sz="6000"/>
                </a:p>
              </p:txBody>
            </p:sp>
          </p:grpSp>
          <p:sp>
            <p:nvSpPr>
              <p:cNvPr id="11" name="文本框 10"/>
              <p:cNvSpPr txBox="1"/>
              <p:nvPr/>
            </p:nvSpPr>
            <p:spPr>
              <a:xfrm>
                <a:off x="16227" y="2902"/>
                <a:ext cx="1908" cy="15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6000"/>
                  <a:t>-6</a:t>
                </a:r>
                <a:endParaRPr lang="en-US" altLang="zh-CN" sz="6000"/>
              </a:p>
            </p:txBody>
          </p:sp>
        </p:grpSp>
        <p:pic>
          <p:nvPicPr>
            <p:cNvPr id="15" name="图片 14" descr="23E58PICynb_1024"/>
            <p:cNvPicPr>
              <a:picLocks noChangeAspect="1"/>
            </p:cNvPicPr>
            <p:nvPr/>
          </p:nvPicPr>
          <p:blipFill>
            <a:blip r:embed="rId1">
              <a:clrChange>
                <a:clrFrom>
                  <a:srgbClr val="FFFFFF">
                    <a:alpha val="100000"/>
                  </a:srgbClr>
                </a:clrFrom>
                <a:clrTo>
                  <a:srgbClr val="FFFFFF">
                    <a:alpha val="100000"/>
                    <a:alpha val="0"/>
                  </a:srgbClr>
                </a:clrTo>
              </a:clrChange>
            </a:blip>
            <a:srcRect l="5574" t="21132" r="55671"/>
            <a:stretch>
              <a:fillRect/>
            </a:stretch>
          </p:blipFill>
          <p:spPr>
            <a:xfrm>
              <a:off x="14883" y="2542"/>
              <a:ext cx="4143" cy="3370"/>
            </a:xfrm>
            <a:prstGeom prst="rect">
              <a:avLst/>
            </a:prstGeom>
          </p:spPr>
        </p:pic>
        <p:sp>
          <p:nvSpPr>
            <p:cNvPr id="16" name="文本框 15"/>
            <p:cNvSpPr txBox="1"/>
            <p:nvPr/>
          </p:nvSpPr>
          <p:spPr>
            <a:xfrm>
              <a:off x="16162" y="2967"/>
              <a:ext cx="1908" cy="1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6000"/>
                <a:t>=1</a:t>
              </a:r>
              <a:endParaRPr lang="en-US" altLang="zh-CN" sz="6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8802 -0.007037 L -0.226146 -0.002593 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9055" y="198755"/>
            <a:ext cx="340677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彩云" panose="02010800040101010101" charset="-122"/>
                <a:ea typeface="华文彩云" panose="02010800040101010101" charset="-122"/>
              </a:rPr>
              <a:t>火车嘟嘟开</a:t>
            </a:r>
            <a:endParaRPr lang="zh-CN" altLang="en-US" sz="48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华文彩云" panose="02010800040101010101" charset="-122"/>
              <a:ea typeface="华文彩云" panose="02010800040101010101" charset="-122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885190" y="2066290"/>
            <a:ext cx="13688060" cy="2725420"/>
            <a:chOff x="-2530" y="1620"/>
            <a:chExt cx="21556" cy="4292"/>
          </a:xfrm>
        </p:grpSpPr>
        <p:grpSp>
          <p:nvGrpSpPr>
            <p:cNvPr id="14" name="组合 13"/>
            <p:cNvGrpSpPr/>
            <p:nvPr/>
          </p:nvGrpSpPr>
          <p:grpSpPr>
            <a:xfrm>
              <a:off x="-2530" y="1620"/>
              <a:ext cx="17412" cy="4292"/>
              <a:chOff x="1686" y="1555"/>
              <a:chExt cx="17412" cy="4292"/>
            </a:xfrm>
          </p:grpSpPr>
          <p:grpSp>
            <p:nvGrpSpPr>
              <p:cNvPr id="13" name="组合 12"/>
              <p:cNvGrpSpPr/>
              <p:nvPr/>
            </p:nvGrpSpPr>
            <p:grpSpPr>
              <a:xfrm>
                <a:off x="1686" y="1555"/>
                <a:ext cx="17412" cy="4292"/>
                <a:chOff x="1686" y="1555"/>
                <a:chExt cx="17412" cy="4292"/>
              </a:xfrm>
            </p:grpSpPr>
            <p:grpSp>
              <p:nvGrpSpPr>
                <p:cNvPr id="12" name="组合 11"/>
                <p:cNvGrpSpPr/>
                <p:nvPr/>
              </p:nvGrpSpPr>
              <p:grpSpPr>
                <a:xfrm>
                  <a:off x="1686" y="1555"/>
                  <a:ext cx="17412" cy="4292"/>
                  <a:chOff x="1686" y="1555"/>
                  <a:chExt cx="17412" cy="4292"/>
                </a:xfrm>
              </p:grpSpPr>
              <p:grpSp>
                <p:nvGrpSpPr>
                  <p:cNvPr id="7" name="组合 6"/>
                  <p:cNvGrpSpPr/>
                  <p:nvPr/>
                </p:nvGrpSpPr>
                <p:grpSpPr>
                  <a:xfrm>
                    <a:off x="1686" y="1555"/>
                    <a:ext cx="17412" cy="4292"/>
                    <a:chOff x="744" y="1599"/>
                    <a:chExt cx="17412" cy="4292"/>
                  </a:xfrm>
                </p:grpSpPr>
                <p:pic>
                  <p:nvPicPr>
                    <p:cNvPr id="4" name="图片 3" descr="23E58PICynb_1024"/>
                    <p:cNvPicPr>
                      <a:picLocks noChangeAspect="1"/>
                    </p:cNvPicPr>
                    <p:nvPr/>
                  </p:nvPicPr>
                  <p:blipFill>
                    <a:blip r:embed="rId1">
                      <a:clrChange>
                        <a:clrFrom>
                          <a:srgbClr val="FFFFFF">
                            <a:alpha val="100000"/>
                          </a:srgbClr>
                        </a:clrFrom>
                        <a:clrTo>
                          <a:srgbClr val="FFFFFF">
                            <a:alpha val="100000"/>
                            <a:alpha val="0"/>
                          </a:srgbClr>
                        </a:clrTo>
                      </a:clrChange>
                    </a:blip>
                    <a:srcRect r="12667"/>
                    <a:stretch>
                      <a:fillRect/>
                    </a:stretch>
                  </p:blipFill>
                  <p:spPr>
                    <a:xfrm flipH="1">
                      <a:off x="744" y="1599"/>
                      <a:ext cx="9818" cy="4292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5" name="图片 4" descr="23E58PICynb_1024"/>
                    <p:cNvPicPr>
                      <a:picLocks noChangeAspect="1"/>
                    </p:cNvPicPr>
                    <p:nvPr/>
                  </p:nvPicPr>
                  <p:blipFill>
                    <a:blip r:embed="rId1">
                      <a:clrChange>
                        <a:clrFrom>
                          <a:srgbClr val="FFFFFF">
                            <a:alpha val="100000"/>
                          </a:srgbClr>
                        </a:clrFrom>
                        <a:clrTo>
                          <a:srgbClr val="FFFFFF">
                            <a:alpha val="100000"/>
                            <a:alpha val="0"/>
                          </a:srgbClr>
                        </a:clrTo>
                      </a:clrChange>
                    </a:blip>
                    <a:srcRect l="5574" t="21132" r="55671"/>
                    <a:stretch>
                      <a:fillRect/>
                    </a:stretch>
                  </p:blipFill>
                  <p:spPr>
                    <a:xfrm>
                      <a:off x="9871" y="2521"/>
                      <a:ext cx="4143" cy="3370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6" name="图片 5" descr="23E58PICynb_1024"/>
                    <p:cNvPicPr>
                      <a:picLocks noChangeAspect="1"/>
                    </p:cNvPicPr>
                    <p:nvPr/>
                  </p:nvPicPr>
                  <p:blipFill>
                    <a:blip r:embed="rId1">
                      <a:clrChange>
                        <a:clrFrom>
                          <a:srgbClr val="FFFFFF">
                            <a:alpha val="100000"/>
                          </a:srgbClr>
                        </a:clrFrom>
                        <a:clrTo>
                          <a:srgbClr val="FFFFFF">
                            <a:alpha val="100000"/>
                            <a:alpha val="0"/>
                          </a:srgbClr>
                        </a:clrTo>
                      </a:clrChange>
                    </a:blip>
                    <a:srcRect l="5574" t="21132" r="55671"/>
                    <a:stretch>
                      <a:fillRect/>
                    </a:stretch>
                  </p:blipFill>
                  <p:spPr>
                    <a:xfrm>
                      <a:off x="14014" y="2521"/>
                      <a:ext cx="4143" cy="3370"/>
                    </a:xfrm>
                    <a:prstGeom prst="rect">
                      <a:avLst/>
                    </a:prstGeom>
                  </p:spPr>
                </p:pic>
              </p:grpSp>
              <p:sp>
                <p:nvSpPr>
                  <p:cNvPr id="9" name="文本框 8"/>
                  <p:cNvSpPr txBox="1"/>
                  <p:nvPr/>
                </p:nvSpPr>
                <p:spPr>
                  <a:xfrm>
                    <a:off x="8165" y="2902"/>
                    <a:ext cx="1908" cy="159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6000"/>
                      <a:t>6</a:t>
                    </a:r>
                    <a:endParaRPr lang="en-US" altLang="zh-CN" sz="6000"/>
                  </a:p>
                </p:txBody>
              </p:sp>
            </p:grpSp>
            <p:sp>
              <p:nvSpPr>
                <p:cNvPr id="10" name="文本框 9"/>
                <p:cNvSpPr txBox="1"/>
                <p:nvPr/>
              </p:nvSpPr>
              <p:spPr>
                <a:xfrm>
                  <a:off x="11931" y="2902"/>
                  <a:ext cx="1908" cy="15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6000"/>
                    <a:t>+3</a:t>
                  </a:r>
                  <a:endParaRPr lang="en-US" altLang="zh-CN" sz="6000"/>
                </a:p>
              </p:txBody>
            </p:sp>
          </p:grpSp>
          <p:sp>
            <p:nvSpPr>
              <p:cNvPr id="11" name="文本框 10"/>
              <p:cNvSpPr txBox="1"/>
              <p:nvPr/>
            </p:nvSpPr>
            <p:spPr>
              <a:xfrm>
                <a:off x="16227" y="2902"/>
                <a:ext cx="1908" cy="15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6000"/>
                  <a:t>-6</a:t>
                </a:r>
                <a:endParaRPr lang="en-US" altLang="zh-CN" sz="6000"/>
              </a:p>
            </p:txBody>
          </p:sp>
        </p:grpSp>
        <p:pic>
          <p:nvPicPr>
            <p:cNvPr id="15" name="图片 14" descr="23E58PICynb_1024"/>
            <p:cNvPicPr>
              <a:picLocks noChangeAspect="1"/>
            </p:cNvPicPr>
            <p:nvPr/>
          </p:nvPicPr>
          <p:blipFill>
            <a:blip r:embed="rId1">
              <a:clrChange>
                <a:clrFrom>
                  <a:srgbClr val="FFFFFF">
                    <a:alpha val="100000"/>
                  </a:srgbClr>
                </a:clrFrom>
                <a:clrTo>
                  <a:srgbClr val="FFFFFF">
                    <a:alpha val="100000"/>
                    <a:alpha val="0"/>
                  </a:srgbClr>
                </a:clrTo>
              </a:clrChange>
            </a:blip>
            <a:srcRect l="5574" t="21132" r="55671"/>
            <a:stretch>
              <a:fillRect/>
            </a:stretch>
          </p:blipFill>
          <p:spPr>
            <a:xfrm>
              <a:off x="14883" y="2542"/>
              <a:ext cx="4143" cy="3370"/>
            </a:xfrm>
            <a:prstGeom prst="rect">
              <a:avLst/>
            </a:prstGeom>
          </p:spPr>
        </p:pic>
        <p:sp>
          <p:nvSpPr>
            <p:cNvPr id="16" name="文本框 15"/>
            <p:cNvSpPr txBox="1"/>
            <p:nvPr/>
          </p:nvSpPr>
          <p:spPr>
            <a:xfrm>
              <a:off x="16162" y="2967"/>
              <a:ext cx="1908" cy="1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6000"/>
                <a:t>=3</a:t>
              </a:r>
              <a:endParaRPr lang="en-US" altLang="zh-CN" sz="6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8802 -0.007037 L -0.226146 -0.002593 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9055" y="198755"/>
            <a:ext cx="340677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彩云" panose="02010800040101010101" charset="-122"/>
                <a:ea typeface="华文彩云" panose="02010800040101010101" charset="-122"/>
              </a:rPr>
              <a:t>火车嘟嘟开</a:t>
            </a:r>
            <a:endParaRPr lang="zh-CN" altLang="en-US" sz="48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华文彩云" panose="02010800040101010101" charset="-122"/>
              <a:ea typeface="华文彩云" panose="02010800040101010101" charset="-122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885190" y="2066290"/>
            <a:ext cx="13688060" cy="2725420"/>
            <a:chOff x="-2530" y="1620"/>
            <a:chExt cx="21556" cy="4292"/>
          </a:xfrm>
        </p:grpSpPr>
        <p:grpSp>
          <p:nvGrpSpPr>
            <p:cNvPr id="14" name="组合 13"/>
            <p:cNvGrpSpPr/>
            <p:nvPr/>
          </p:nvGrpSpPr>
          <p:grpSpPr>
            <a:xfrm>
              <a:off x="-2530" y="1620"/>
              <a:ext cx="17412" cy="4292"/>
              <a:chOff x="1686" y="1555"/>
              <a:chExt cx="17412" cy="4292"/>
            </a:xfrm>
          </p:grpSpPr>
          <p:grpSp>
            <p:nvGrpSpPr>
              <p:cNvPr id="13" name="组合 12"/>
              <p:cNvGrpSpPr/>
              <p:nvPr/>
            </p:nvGrpSpPr>
            <p:grpSpPr>
              <a:xfrm>
                <a:off x="1686" y="1555"/>
                <a:ext cx="17412" cy="4292"/>
                <a:chOff x="1686" y="1555"/>
                <a:chExt cx="17412" cy="4292"/>
              </a:xfrm>
            </p:grpSpPr>
            <p:grpSp>
              <p:nvGrpSpPr>
                <p:cNvPr id="12" name="组合 11"/>
                <p:cNvGrpSpPr/>
                <p:nvPr/>
              </p:nvGrpSpPr>
              <p:grpSpPr>
                <a:xfrm>
                  <a:off x="1686" y="1555"/>
                  <a:ext cx="17412" cy="4292"/>
                  <a:chOff x="1686" y="1555"/>
                  <a:chExt cx="17412" cy="4292"/>
                </a:xfrm>
              </p:grpSpPr>
              <p:grpSp>
                <p:nvGrpSpPr>
                  <p:cNvPr id="7" name="组合 6"/>
                  <p:cNvGrpSpPr/>
                  <p:nvPr/>
                </p:nvGrpSpPr>
                <p:grpSpPr>
                  <a:xfrm>
                    <a:off x="1686" y="1555"/>
                    <a:ext cx="17412" cy="4292"/>
                    <a:chOff x="744" y="1599"/>
                    <a:chExt cx="17412" cy="4292"/>
                  </a:xfrm>
                </p:grpSpPr>
                <p:pic>
                  <p:nvPicPr>
                    <p:cNvPr id="4" name="图片 3" descr="23E58PICynb_1024"/>
                    <p:cNvPicPr>
                      <a:picLocks noChangeAspect="1"/>
                    </p:cNvPicPr>
                    <p:nvPr/>
                  </p:nvPicPr>
                  <p:blipFill>
                    <a:blip r:embed="rId1">
                      <a:clrChange>
                        <a:clrFrom>
                          <a:srgbClr val="FFFFFF">
                            <a:alpha val="100000"/>
                          </a:srgbClr>
                        </a:clrFrom>
                        <a:clrTo>
                          <a:srgbClr val="FFFFFF">
                            <a:alpha val="100000"/>
                            <a:alpha val="0"/>
                          </a:srgbClr>
                        </a:clrTo>
                      </a:clrChange>
                    </a:blip>
                    <a:srcRect r="12667"/>
                    <a:stretch>
                      <a:fillRect/>
                    </a:stretch>
                  </p:blipFill>
                  <p:spPr>
                    <a:xfrm flipH="1">
                      <a:off x="744" y="1599"/>
                      <a:ext cx="9818" cy="4292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5" name="图片 4" descr="23E58PICynb_1024"/>
                    <p:cNvPicPr>
                      <a:picLocks noChangeAspect="1"/>
                    </p:cNvPicPr>
                    <p:nvPr/>
                  </p:nvPicPr>
                  <p:blipFill>
                    <a:blip r:embed="rId1">
                      <a:clrChange>
                        <a:clrFrom>
                          <a:srgbClr val="FFFFFF">
                            <a:alpha val="100000"/>
                          </a:srgbClr>
                        </a:clrFrom>
                        <a:clrTo>
                          <a:srgbClr val="FFFFFF">
                            <a:alpha val="100000"/>
                            <a:alpha val="0"/>
                          </a:srgbClr>
                        </a:clrTo>
                      </a:clrChange>
                    </a:blip>
                    <a:srcRect l="5574" t="21132" r="55671"/>
                    <a:stretch>
                      <a:fillRect/>
                    </a:stretch>
                  </p:blipFill>
                  <p:spPr>
                    <a:xfrm>
                      <a:off x="9871" y="2521"/>
                      <a:ext cx="4143" cy="3370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6" name="图片 5" descr="23E58PICynb_1024"/>
                    <p:cNvPicPr>
                      <a:picLocks noChangeAspect="1"/>
                    </p:cNvPicPr>
                    <p:nvPr/>
                  </p:nvPicPr>
                  <p:blipFill>
                    <a:blip r:embed="rId1">
                      <a:clrChange>
                        <a:clrFrom>
                          <a:srgbClr val="FFFFFF">
                            <a:alpha val="100000"/>
                          </a:srgbClr>
                        </a:clrFrom>
                        <a:clrTo>
                          <a:srgbClr val="FFFFFF">
                            <a:alpha val="100000"/>
                            <a:alpha val="0"/>
                          </a:srgbClr>
                        </a:clrTo>
                      </a:clrChange>
                    </a:blip>
                    <a:srcRect l="5574" t="21132" r="55671"/>
                    <a:stretch>
                      <a:fillRect/>
                    </a:stretch>
                  </p:blipFill>
                  <p:spPr>
                    <a:xfrm>
                      <a:off x="14014" y="2521"/>
                      <a:ext cx="4143" cy="3370"/>
                    </a:xfrm>
                    <a:prstGeom prst="rect">
                      <a:avLst/>
                    </a:prstGeom>
                  </p:spPr>
                </p:pic>
              </p:grpSp>
              <p:sp>
                <p:nvSpPr>
                  <p:cNvPr id="9" name="文本框 8"/>
                  <p:cNvSpPr txBox="1"/>
                  <p:nvPr/>
                </p:nvSpPr>
                <p:spPr>
                  <a:xfrm>
                    <a:off x="8165" y="2902"/>
                    <a:ext cx="1908" cy="159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6000"/>
                      <a:t>8</a:t>
                    </a:r>
                    <a:endParaRPr lang="en-US" altLang="zh-CN" sz="6000"/>
                  </a:p>
                </p:txBody>
              </p:sp>
            </p:grpSp>
            <p:sp>
              <p:nvSpPr>
                <p:cNvPr id="10" name="文本框 9"/>
                <p:cNvSpPr txBox="1"/>
                <p:nvPr/>
              </p:nvSpPr>
              <p:spPr>
                <a:xfrm>
                  <a:off x="11931" y="2902"/>
                  <a:ext cx="1908" cy="15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6000"/>
                    <a:t>-6</a:t>
                  </a:r>
                  <a:endParaRPr lang="en-US" altLang="zh-CN" sz="6000"/>
                </a:p>
              </p:txBody>
            </p:sp>
          </p:grpSp>
          <p:sp>
            <p:nvSpPr>
              <p:cNvPr id="11" name="文本框 10"/>
              <p:cNvSpPr txBox="1"/>
              <p:nvPr/>
            </p:nvSpPr>
            <p:spPr>
              <a:xfrm>
                <a:off x="16227" y="2902"/>
                <a:ext cx="1908" cy="15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6000"/>
                  <a:t>+5</a:t>
                </a:r>
                <a:endParaRPr lang="en-US" altLang="zh-CN" sz="6000"/>
              </a:p>
            </p:txBody>
          </p:sp>
        </p:grpSp>
        <p:pic>
          <p:nvPicPr>
            <p:cNvPr id="15" name="图片 14" descr="23E58PICynb_1024"/>
            <p:cNvPicPr>
              <a:picLocks noChangeAspect="1"/>
            </p:cNvPicPr>
            <p:nvPr/>
          </p:nvPicPr>
          <p:blipFill>
            <a:blip r:embed="rId1">
              <a:clrChange>
                <a:clrFrom>
                  <a:srgbClr val="FFFFFF">
                    <a:alpha val="100000"/>
                  </a:srgbClr>
                </a:clrFrom>
                <a:clrTo>
                  <a:srgbClr val="FFFFFF">
                    <a:alpha val="100000"/>
                    <a:alpha val="0"/>
                  </a:srgbClr>
                </a:clrTo>
              </a:clrChange>
            </a:blip>
            <a:srcRect l="5574" t="21132" r="55671"/>
            <a:stretch>
              <a:fillRect/>
            </a:stretch>
          </p:blipFill>
          <p:spPr>
            <a:xfrm>
              <a:off x="14883" y="2542"/>
              <a:ext cx="4143" cy="3370"/>
            </a:xfrm>
            <a:prstGeom prst="rect">
              <a:avLst/>
            </a:prstGeom>
          </p:spPr>
        </p:pic>
        <p:sp>
          <p:nvSpPr>
            <p:cNvPr id="16" name="文本框 15"/>
            <p:cNvSpPr txBox="1"/>
            <p:nvPr/>
          </p:nvSpPr>
          <p:spPr>
            <a:xfrm>
              <a:off x="16162" y="2967"/>
              <a:ext cx="1908" cy="1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6000"/>
                <a:t>=7</a:t>
              </a:r>
              <a:endParaRPr lang="en-US" altLang="zh-CN" sz="6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8802 -0.007037 L -0.226146 -0.002593 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280</Words>
  <Application>WPS 演示</Application>
  <PresentationFormat>自定义</PresentationFormat>
  <Paragraphs>240</Paragraphs>
  <Slides>20</Slides>
  <Notes>21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9" baseType="lpstr">
      <vt:lpstr>Arial</vt:lpstr>
      <vt:lpstr>宋体</vt:lpstr>
      <vt:lpstr>Wingdings</vt:lpstr>
      <vt:lpstr>华文彩云</vt:lpstr>
      <vt:lpstr>Calibri</vt:lpstr>
      <vt:lpstr>微软雅黑</vt:lpstr>
      <vt:lpstr>Arial Unicode MS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挑战一下.pptx</dc:title>
  <dc:creator>Administrator</dc:creator>
  <cp:lastModifiedBy>人生如梦</cp:lastModifiedBy>
  <cp:revision>11</cp:revision>
  <dcterms:created xsi:type="dcterms:W3CDTF">2015-05-05T08:02:00Z</dcterms:created>
  <dcterms:modified xsi:type="dcterms:W3CDTF">2018-03-01T06:39:35Z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2052-10.1.0.7022</vt:lpwstr>
  </property>
</Properties>
</file>