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3" r:id="rId3"/>
    <p:sldId id="264" r:id="rId4"/>
    <p:sldId id="265" r:id="rId5"/>
    <p:sldId id="260" r:id="rId6"/>
    <p:sldId id="261" r:id="rId7"/>
    <p:sldId id="262" r:id="rId8"/>
    <p:sldId id="258" r:id="rId9"/>
    <p:sldId id="259" r:id="rId10"/>
    <p:sldId id="266" r:id="rId11"/>
    <p:sldId id="267" r:id="rId12"/>
    <p:sldId id="268" r:id="rId13"/>
    <p:sldId id="269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9877" y="6120477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我的变装派对</a:t>
            </a:r>
            <a:endParaRPr lang="zh-CN" altLang="en-US" sz="32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图片 3" descr="完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9406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6177222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再取配件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也沿着折线折起来。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27" y="250782"/>
            <a:ext cx="10012326" cy="565152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2DD3FF5-20D4-481C-8B91-4558CEEE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6" y="1606581"/>
            <a:ext cx="1329043" cy="1603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486" y="6123117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左右两侧沾取点胶水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双面胶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0819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0030" y="6124070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内，如图黏贴固定。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867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6114208"/>
            <a:ext cx="1166058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最后固定好的配件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后，随后把衣服配件挂上去，开始属于自己的变装趴对啦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6168343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准备图纸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胶水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dirty="0"/>
          </a:p>
        </p:txBody>
      </p:sp>
      <p:pic>
        <p:nvPicPr>
          <p:cNvPr id="2" name="图片 1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70" y="179705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6141743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首先将图纸中所有配件剪下来。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dirty="0"/>
          </a:p>
        </p:txBody>
      </p:sp>
      <p:pic>
        <p:nvPicPr>
          <p:cNvPr id="2" name="图片 1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4979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6205538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如上步骤剪下来的配件。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dirty="0"/>
          </a:p>
        </p:txBody>
      </p:sp>
      <p:pic>
        <p:nvPicPr>
          <p:cNvPr id="2" name="图片 1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76358"/>
            <a:ext cx="10058400" cy="567753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AECCA29-67EA-45BA-A407-126B283707AD}"/>
              </a:ext>
            </a:extLst>
          </p:cNvPr>
          <p:cNvSpPr txBox="1"/>
          <p:nvPr/>
        </p:nvSpPr>
        <p:spPr>
          <a:xfrm>
            <a:off x="5598337" y="1488558"/>
            <a:ext cx="630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A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493020-7CFA-4200-958F-0B2C3411E702}"/>
              </a:ext>
            </a:extLst>
          </p:cNvPr>
          <p:cNvSpPr txBox="1"/>
          <p:nvPr/>
        </p:nvSpPr>
        <p:spPr>
          <a:xfrm>
            <a:off x="8066884" y="1711473"/>
            <a:ext cx="60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B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5264DC-B9FA-4896-9BE1-CDF446BC2211}"/>
              </a:ext>
            </a:extLst>
          </p:cNvPr>
          <p:cNvSpPr txBox="1"/>
          <p:nvPr/>
        </p:nvSpPr>
        <p:spPr>
          <a:xfrm>
            <a:off x="5500965" y="4195465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C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71537" y="6184273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先拿配件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沿着所有折线往内折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" name="图片 1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52" y="241304"/>
            <a:ext cx="10058400" cy="56775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7CCA9DA-96A4-49CD-B85F-29AF5A88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30" y="2116943"/>
            <a:ext cx="1353429" cy="16033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0784" y="612971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如图折好的配件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5100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6836" y="612367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取胶水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或双面胶亦可替代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的黏贴处沾取胶水。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1005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57710" y="621490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随后将黏贴处固定好。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6620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487" y="6151463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黏好的配件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放旁待备用。</a:t>
            </a:r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图片 1" descr="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5735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200</Words>
  <Application>Microsoft Office PowerPoint</Application>
  <PresentationFormat>寬螢幕</PresentationFormat>
  <Paragraphs>17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2" baseType="lpstr">
      <vt:lpstr>Adobe 黑体 Std R</vt:lpstr>
      <vt:lpstr>SimSun</vt:lpstr>
      <vt:lpstr>SimSun</vt:lpstr>
      <vt:lpstr>微軟正黑體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Ayumi</cp:lastModifiedBy>
  <cp:revision>7</cp:revision>
  <dcterms:created xsi:type="dcterms:W3CDTF">2018-01-29T04:59:23Z</dcterms:created>
  <dcterms:modified xsi:type="dcterms:W3CDTF">2018-01-30T20:49:15Z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