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7EF2DA-7684-4837-8466-FA53F867C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4538143-ABBC-4C72-8F73-200287675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FBFCF2-CEE1-4353-9572-9F247B3A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A34988-35A3-460B-B1CB-F37C988C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6BC5A3-36DA-4697-9802-BA2DA8DC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36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9F96D3-6461-49F1-919D-C4CED6095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658562-D02F-4421-ACFA-0B9ADB455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E26B58-F0B9-4AA8-869B-58C71E55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099DDE-F6C8-44F9-AF2A-A2001C67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0E7796-E027-4368-9121-6DEC47CE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49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CCE9523-D19D-4363-A2FA-ED9FD78BE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8266BE-7224-48D7-A78B-25C465E2B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B13F8D-1762-46D5-9B39-18D80E56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829015-2ECA-4CE3-865F-957A3B14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5EAFE7-AF65-4F87-A07E-C30F407F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16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84276F-EC3E-4EE8-87CF-41777F66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FD6CB8-7E90-42AB-BCFC-E23834956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D6FB0D-BD53-49F2-862E-44F1AD4B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8E9092-C27B-459A-B06D-D614B5D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7B4428-2141-4342-AC5E-1CFF8F0C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94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661B49-DF5D-4E52-BAD6-C411216D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8F1952-C498-4682-874A-E00EDABC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245635-5AB9-4AD1-A948-94144A28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0DABFA-A875-4823-8678-1D1FC34F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6FCB0A-8CAB-4818-866E-1CEF8265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31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7E3A04-DEEC-4874-8A88-2AF50CED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021164-ABCF-4E29-8C01-298F9097E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DF93E19-1551-490B-91F6-D1A195B00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5CBFF2-BF30-4956-92FF-4FDEDF8E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182EF9-69B1-48AF-AC6D-56EF70F8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4D993F-7D1F-49ED-89D5-059DE00F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77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6CFCAD-ED10-4241-B22C-EB387BE2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4096B4-E59A-4813-B921-AA3FDD006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DCE85F-BF3E-4D9D-A13E-F992C2D79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F905B02-175A-40A7-99FA-9DD888168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C9E5757-0FAE-4CFB-980D-94C59A2C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7FF455B-CAF2-4109-A842-ADFC8948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8AC7125-BF51-443E-807A-68827372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2EC7A45-68D9-4646-B3FF-C372555D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52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FB702A-95CD-4248-9B4C-36EA326D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FA4A87-ADD7-4589-A5AB-7B873A55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729BDF-6982-42EC-BE01-4740D6A8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0F3ECF6-7E2A-4302-B87B-A27CD2A9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38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440ABAF-A7B9-4BB0-BAAC-4F4886BA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F568854-934D-4DF9-85F9-2B7C16FC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D5D03E-7843-4835-A2DC-F88322C1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85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1D5B7-3EE6-4C09-8F8B-A49523BB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DA398C-62BA-428F-A231-11ED7AED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599BF6-E283-4EF2-905E-E6F98F5F8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B1173C-C1FC-4A12-8251-7B653675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5BAF02-0AE8-4F47-B6E1-C177ABDE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2D63BB-351C-4CFA-B416-CA08AB43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3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CEB849-3EC9-4605-AF5A-EAEB4D54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964634-E103-44D7-8CB0-9621243DB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E5F33E-35D3-4BE4-99B8-FB8E2439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0DA665-58ED-4AA9-9C8C-F6B23B5D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4488C9-1039-462A-AC93-4822BF18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76FF47-2783-4728-BAB7-7DAB1EA3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91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B9D6B59-E4EF-467B-B498-3AB84D0B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3D4EA1-5A7F-4684-93C5-4EE9A4837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08FEDA-830F-4062-A95E-F99619DA1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E88B-35BB-47EC-AB7A-44B6E53D54DB}" type="datetimeFigureOut">
              <a:rPr lang="zh-TW" altLang="en-US" smtClean="0"/>
              <a:t>2018/1/31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772284-2461-4E02-9DE9-652A00F76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9FBDD4-2187-473E-BD19-85746F7C2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279A-495A-4122-BAE0-07AFB3E43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54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028979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我的魔术帽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7561F8-27FE-44BD-85E9-66E5A96A5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73" y="167894"/>
            <a:ext cx="9990453" cy="56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5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060" y="6009328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9.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展开来如图呈现。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07582C-1D40-400D-B31A-C29B5AE1A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65" y="224846"/>
            <a:ext cx="9748670" cy="55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7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6665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10.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再沾取胶水在配件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三角形区块上。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4A5AF1C-128B-4EB7-B4CF-CD88A569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04" y="161799"/>
            <a:ext cx="9713991" cy="54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968903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11.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接着把步骤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7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围起来的配件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A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，由上往下向配件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套进去黏贴固定。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20B94D5-7055-4488-8336-43423EF26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57" y="198654"/>
            <a:ext cx="9540607" cy="538582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5687B9B-F514-4509-AEAC-3341E9AFAC2F}"/>
              </a:ext>
            </a:extLst>
          </p:cNvPr>
          <p:cNvSpPr/>
          <p:nvPr/>
        </p:nvSpPr>
        <p:spPr>
          <a:xfrm>
            <a:off x="5835351" y="4298259"/>
            <a:ext cx="5533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zh-TW" altLang="en-US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034814-955A-4B12-BB2E-5024928196A8}"/>
              </a:ext>
            </a:extLst>
          </p:cNvPr>
          <p:cNvSpPr/>
          <p:nvPr/>
        </p:nvSpPr>
        <p:spPr>
          <a:xfrm>
            <a:off x="5803291" y="1273519"/>
            <a:ext cx="58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zh-TW" altLang="en-US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12D18AFD-1754-4E0D-B836-5B39CDF75235}"/>
              </a:ext>
            </a:extLst>
          </p:cNvPr>
          <p:cNvSpPr/>
          <p:nvPr/>
        </p:nvSpPr>
        <p:spPr>
          <a:xfrm>
            <a:off x="5899296" y="2475358"/>
            <a:ext cx="393405" cy="12321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9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28979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12.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同上步骤黏好配件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A.C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，可翻背面用手指轻压固定好。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741CC14-CE3B-4586-A75C-B245BF18D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18" y="226738"/>
            <a:ext cx="9625963" cy="54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3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060" y="6028979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13.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最后取配件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B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背面沾取胶水，如图。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56BA022-5345-4355-A125-AE201180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8" y="197508"/>
            <a:ext cx="9810400" cy="55381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3C2E830-1DD6-433F-A35A-384BD0D920B3}"/>
              </a:ext>
            </a:extLst>
          </p:cNvPr>
          <p:cNvSpPr/>
          <p:nvPr/>
        </p:nvSpPr>
        <p:spPr>
          <a:xfrm>
            <a:off x="6440880" y="2271639"/>
            <a:ext cx="561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B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9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158486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14.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完成可爱的帽子啰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</a:t>
            </a:r>
            <a:endParaRPr lang="zh-TW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8FA11E8-3533-4D14-99B7-25510531D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4" y="285068"/>
            <a:ext cx="9868029" cy="55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6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6665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准备图纸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剪刀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胶水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1061DE-2BBF-484B-9F73-CB5D1B934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" y="189385"/>
            <a:ext cx="9888279" cy="5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8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32235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首先将图纸中所有配件剪下来。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A78D82-5B16-4ADE-8F49-3A0AF491B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82" y="219415"/>
            <a:ext cx="9903436" cy="55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6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428" y="6153852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如上步骤剪下来的配件。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C342B08-FEC6-4903-BB63-3264DA868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9" y="256747"/>
            <a:ext cx="9978609" cy="563308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5202D3D-E3AE-4184-BFC4-7E4D205205B2}"/>
              </a:ext>
            </a:extLst>
          </p:cNvPr>
          <p:cNvSpPr txBox="1"/>
          <p:nvPr/>
        </p:nvSpPr>
        <p:spPr>
          <a:xfrm>
            <a:off x="5613630" y="1309023"/>
            <a:ext cx="718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</a:rPr>
              <a:t>A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517EA61-1783-437F-BF7E-E03C76A0BCDC}"/>
              </a:ext>
            </a:extLst>
          </p:cNvPr>
          <p:cNvSpPr txBox="1"/>
          <p:nvPr/>
        </p:nvSpPr>
        <p:spPr>
          <a:xfrm>
            <a:off x="7503706" y="3509963"/>
            <a:ext cx="68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</a:rPr>
              <a:t>B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C11847-F91C-489E-AE8C-3B150A51B1FC}"/>
              </a:ext>
            </a:extLst>
          </p:cNvPr>
          <p:cNvSpPr txBox="1"/>
          <p:nvPr/>
        </p:nvSpPr>
        <p:spPr>
          <a:xfrm>
            <a:off x="4596402" y="3636334"/>
            <a:ext cx="676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</a:rPr>
              <a:t>C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6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6665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4.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先将配件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A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下方折线往后折，再展开。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D4F4149-3D87-4D3E-9A24-5B6DEF53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48" y="218890"/>
            <a:ext cx="9792587" cy="552807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22B1DC2-C2C4-4FAE-8FB3-2A22B72C4AF3}"/>
              </a:ext>
            </a:extLst>
          </p:cNvPr>
          <p:cNvSpPr/>
          <p:nvPr/>
        </p:nvSpPr>
        <p:spPr>
          <a:xfrm>
            <a:off x="5736767" y="1859320"/>
            <a:ext cx="7184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</a:rPr>
              <a:t>A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160CD484-7E53-4865-85DE-17C1F6B37A01}"/>
              </a:ext>
            </a:extLst>
          </p:cNvPr>
          <p:cNvCxnSpPr>
            <a:cxnSpLocks/>
          </p:cNvCxnSpPr>
          <p:nvPr/>
        </p:nvCxnSpPr>
        <p:spPr>
          <a:xfrm flipV="1">
            <a:off x="3232297" y="3284922"/>
            <a:ext cx="6783573" cy="74428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號: 弧形右彎 10">
            <a:extLst>
              <a:ext uri="{FF2B5EF4-FFF2-40B4-BE49-F238E27FC236}">
                <a16:creationId xmlns:a16="http://schemas.microsoft.com/office/drawing/2014/main" id="{5412208E-119E-4AAD-8283-A056CA7AFEBF}"/>
              </a:ext>
            </a:extLst>
          </p:cNvPr>
          <p:cNvSpPr/>
          <p:nvPr/>
        </p:nvSpPr>
        <p:spPr>
          <a:xfrm>
            <a:off x="2743200" y="3052225"/>
            <a:ext cx="489097" cy="906295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8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14145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5.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再取剪刀沿着下方裁切线剪下，切忌不要剪超出折线唷。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1CC44B3-D6BF-4635-A3B2-2C6583285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" y="240834"/>
            <a:ext cx="9973339" cy="56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8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082" y="6065842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6.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再图中黏贴处沾取胶水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双面胶亦可取代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)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791D336-FDC2-4C47-AA0A-5541DA8F8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85" y="257619"/>
            <a:ext cx="9873430" cy="557371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AB37389-4B34-4A7D-BD9C-7F3EE4D61A9B}"/>
              </a:ext>
            </a:extLst>
          </p:cNvPr>
          <p:cNvSpPr/>
          <p:nvPr/>
        </p:nvSpPr>
        <p:spPr>
          <a:xfrm>
            <a:off x="3710763" y="2083981"/>
            <a:ext cx="467832" cy="158676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0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6665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7.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将配件圈一个圆弧黏贴固定。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D2BA5E-1402-4500-9AB4-0E4B59C5C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25" y="265813"/>
            <a:ext cx="9877750" cy="557614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C9860BF-9BF9-4AA0-95FD-0C1253EF9E18}"/>
              </a:ext>
            </a:extLst>
          </p:cNvPr>
          <p:cNvSpPr/>
          <p:nvPr/>
        </p:nvSpPr>
        <p:spPr>
          <a:xfrm>
            <a:off x="5937142" y="3244334"/>
            <a:ext cx="58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A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8" name="箭號: 圓形 7">
            <a:extLst>
              <a:ext uri="{FF2B5EF4-FFF2-40B4-BE49-F238E27FC236}">
                <a16:creationId xmlns:a16="http://schemas.microsoft.com/office/drawing/2014/main" id="{3890E215-57ED-42CB-AA68-920D1C8D93D2}"/>
              </a:ext>
            </a:extLst>
          </p:cNvPr>
          <p:cNvSpPr/>
          <p:nvPr/>
        </p:nvSpPr>
        <p:spPr>
          <a:xfrm rot="14639031">
            <a:off x="2607042" y="1450059"/>
            <a:ext cx="4146697" cy="3955312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8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2688B3-2F0C-49CF-9693-13909F6C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"/>
            <a:ext cx="12192000" cy="68557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EB9E1E-B65D-4EAE-B5C1-442EE227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0E423D-FC44-4549-A64E-DB786F1F3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326" y="6064369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8.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取配件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将中间裁切线展开来。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95E360-7769-4AA5-A1B3-C47C04947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1" y="225521"/>
            <a:ext cx="9760775" cy="55101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42403CA-8627-43DE-B545-A9155E06EF3D}"/>
              </a:ext>
            </a:extLst>
          </p:cNvPr>
          <p:cNvSpPr/>
          <p:nvPr/>
        </p:nvSpPr>
        <p:spPr>
          <a:xfrm>
            <a:off x="6000307" y="2380413"/>
            <a:ext cx="67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</a:rPr>
              <a:t>C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5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238</Words>
  <Application>Microsoft Office PowerPoint</Application>
  <PresentationFormat>寬螢幕</PresentationFormat>
  <Paragraphs>24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Adobe 黑体 Std R</vt:lpstr>
      <vt:lpstr>SimSun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Ayumi</dc:creator>
  <cp:lastModifiedBy>Ayumi</cp:lastModifiedBy>
  <cp:revision>7</cp:revision>
  <dcterms:created xsi:type="dcterms:W3CDTF">2018-01-30T18:49:46Z</dcterms:created>
  <dcterms:modified xsi:type="dcterms:W3CDTF">2018-01-30T20:16:31Z</dcterms:modified>
</cp:coreProperties>
</file>