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17675" y="603157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Excuse me!</a:t>
            </a:r>
            <a:endParaRPr lang="zh-CN" altLang="en-US" sz="3200" b="1" dirty="0"/>
          </a:p>
        </p:txBody>
      </p:sp>
      <p:pic>
        <p:nvPicPr>
          <p:cNvPr id="5" name="图片 4" descr="完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0" y="171212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21982" y="6330316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1. 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准备图纸、剪刀、胶水、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魔术子母贴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。</a:t>
            </a:r>
          </a:p>
        </p:txBody>
      </p:sp>
      <p:pic>
        <p:nvPicPr>
          <p:cNvPr id="5" name="图片 4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59703"/>
            <a:ext cx="985266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8886" y="6148944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2.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首先将图纸中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沿着裁切线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剪下来。</a:t>
            </a:r>
          </a:p>
          <a:p>
            <a:endParaRPr lang="zh-CN" altLang="en-US" dirty="0"/>
          </a:p>
        </p:txBody>
      </p:sp>
      <p:pic>
        <p:nvPicPr>
          <p:cNvPr id="5" name="图片 4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0" y="171212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9061" y="6148944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3.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再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将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刚剪下图纸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中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右手边对话框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所有配件剪下来。</a:t>
            </a:r>
          </a:p>
          <a:p>
            <a:endParaRPr lang="zh-CN" altLang="en-US" dirty="0"/>
          </a:p>
        </p:txBody>
      </p:sp>
      <p:pic>
        <p:nvPicPr>
          <p:cNvPr id="5" name="图片 4" descr="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1212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6143965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4.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如上步骤剪下来的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对话框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配件。</a:t>
            </a:r>
          </a:p>
          <a:p>
            <a:endParaRPr lang="zh-CN" altLang="en-US" dirty="0"/>
          </a:p>
        </p:txBody>
      </p:sp>
      <p:pic>
        <p:nvPicPr>
          <p:cNvPr id="5" name="图片 4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0" y="176191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6158379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5.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拿取魔术子母贴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硬面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剪呈长条状，如图。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5" name="图片 4" descr="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777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3946" y="6148028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6.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剪好的硬面子母贴贴在图纸中对话框内。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5" name="图片 4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7693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83489" y="6164274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7.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接着再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取魔术子母贴</a:t>
            </a:r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软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面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剪呈长条状，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贴在对话配件背面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。</a:t>
            </a:r>
          </a:p>
        </p:txBody>
      </p:sp>
      <p:pic>
        <p:nvPicPr>
          <p:cNvPr id="5" name="图片 4" descr="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5882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305" y="-10160"/>
            <a:ext cx="12218670" cy="6863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6160135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8.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最后贴好对话配件后，开始玩配对游戏啰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5" name="图片 4" descr="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1130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160</Words>
  <Application>Microsoft Office PowerPoint</Application>
  <PresentationFormat>寬螢幕</PresentationFormat>
  <Paragraphs>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Adobe 黑体 Std R</vt:lpstr>
      <vt:lpstr>SimSun</vt:lpstr>
      <vt:lpstr>SimSun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Ayumi</cp:lastModifiedBy>
  <cp:revision>5</cp:revision>
  <dcterms:created xsi:type="dcterms:W3CDTF">2018-01-29T06:01:01Z</dcterms:created>
  <dcterms:modified xsi:type="dcterms:W3CDTF">2018-01-30T19:02:05Z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