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2018/1/31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2018/1/31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85570" y="4833938"/>
            <a:ext cx="9144000" cy="165576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41275" y="-24130"/>
            <a:ext cx="12246610" cy="68910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07完成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30" y="137160"/>
            <a:ext cx="10058400" cy="56775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646930" y="6022975"/>
            <a:ext cx="2621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zh-CN" sz="3200">
                <a:latin typeface="微软雅黑" panose="020B0503020204020204" charset="-122"/>
                <a:ea typeface="微软雅黑" panose="020B0503020204020204" charset="-122"/>
              </a:rPr>
              <a:t>彩色的小刺猬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85570" y="4833938"/>
            <a:ext cx="9144000" cy="165576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41275" y="-24130"/>
            <a:ext cx="12246610" cy="68910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65735"/>
            <a:ext cx="10058400" cy="56775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527446" y="6124247"/>
            <a:ext cx="3475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1.</a:t>
            </a:r>
            <a:r>
              <a:rPr lang="zh-TW" altLang="en-US" sz="24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准备好图纸.剪刀.胶水◦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85570" y="4833938"/>
            <a:ext cx="9144000" cy="165576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41275" y="-24130"/>
            <a:ext cx="12246610" cy="68910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51765"/>
            <a:ext cx="10058400" cy="56775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146195" y="6028035"/>
            <a:ext cx="45336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2.</a:t>
            </a:r>
            <a:r>
              <a:rPr lang="zh-TW" altLang="en-US" sz="24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首先将图纸中的裁切线剪下来◦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85570" y="4833938"/>
            <a:ext cx="9144000" cy="1655762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27305" y="-16510"/>
            <a:ext cx="12246610" cy="68910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 descr="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225" y="165735"/>
            <a:ext cx="10058400" cy="56775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627909" y="6128057"/>
            <a:ext cx="3305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3.</a:t>
            </a:r>
            <a:r>
              <a:rPr lang="zh-TW" altLang="en-US" sz="2400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再将配件全部剪下来◦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41275" y="-24130"/>
            <a:ext cx="12246610" cy="68910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10030" y="6131110"/>
            <a:ext cx="9144000" cy="1655762"/>
          </a:xfrm>
        </p:spPr>
        <p:txBody>
          <a:bodyPr/>
          <a:lstStyle/>
          <a:p>
            <a:r>
              <a:rPr lang="en-US" altLang="zh-CN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4.</a:t>
            </a: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剪好的配件放旁待备用。</a:t>
            </a:r>
            <a:endParaRPr lang="zh-CN" altLang="en-US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pic>
        <p:nvPicPr>
          <p:cNvPr id="2" name="图片 1" descr="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30" y="148427"/>
            <a:ext cx="10058400" cy="567753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41275" y="-24130"/>
            <a:ext cx="12246610" cy="68910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10030" y="6155967"/>
            <a:ext cx="9144000" cy="1655762"/>
          </a:xfrm>
        </p:spPr>
        <p:txBody>
          <a:bodyPr/>
          <a:lstStyle/>
          <a:p>
            <a:r>
              <a:rPr lang="en-US" altLang="zh-CN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5.</a:t>
            </a: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拿取刺猬配件用胶水在刺猬身上沾取胶。</a:t>
            </a:r>
            <a:endParaRPr lang="zh-CN" altLang="en-US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pic>
        <p:nvPicPr>
          <p:cNvPr id="2" name="图片 1" descr="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30" y="168672"/>
            <a:ext cx="10058400" cy="56775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41275" y="-24130"/>
            <a:ext cx="12246610" cy="68910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10030" y="6131021"/>
            <a:ext cx="9144000" cy="1655762"/>
          </a:xfrm>
        </p:spPr>
        <p:txBody>
          <a:bodyPr/>
          <a:lstStyle/>
          <a:p>
            <a:r>
              <a:rPr lang="en-US" altLang="zh-CN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6.</a:t>
            </a: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接着拿起刚剪好的配件如图由后往前贴唷</a:t>
            </a:r>
            <a:r>
              <a:rPr lang="en-US" altLang="zh-TW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!</a:t>
            </a:r>
            <a:endParaRPr lang="zh-CN" altLang="en-US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pic>
        <p:nvPicPr>
          <p:cNvPr id="2" name="图片 1" descr="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14678"/>
            <a:ext cx="10058400" cy="56775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23205" y="-33020"/>
            <a:ext cx="12246610" cy="68910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28100" y="6115184"/>
            <a:ext cx="9144000" cy="1655762"/>
          </a:xfrm>
        </p:spPr>
        <p:txBody>
          <a:bodyPr/>
          <a:lstStyle/>
          <a:p>
            <a:r>
              <a:rPr lang="en-US" altLang="zh-CN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7.</a:t>
            </a:r>
            <a:r>
              <a:rPr lang="zh-TW" altLang="en-US" dirty="0">
                <a:latin typeface="Adobe 黑体 Std R" panose="020B0400000000000000" pitchFamily="34" charset="-128"/>
                <a:ea typeface="Adobe 黑体 Std R" panose="020B0400000000000000" pitchFamily="34" charset="-128"/>
              </a:rPr>
              <a:t>如图最后完成的可爱小刺猬。</a:t>
            </a:r>
            <a:endParaRPr lang="zh-CN" altLang="en-US" dirty="0">
              <a:latin typeface="Adobe 黑体 Std R" panose="020B0400000000000000" pitchFamily="34" charset="-128"/>
              <a:ea typeface="Adobe 黑体 Std R" panose="020B0400000000000000" pitchFamily="34" charset="-128"/>
            </a:endParaRPr>
          </a:p>
        </p:txBody>
      </p:sp>
      <p:pic>
        <p:nvPicPr>
          <p:cNvPr id="2" name="图片 1" descr="07完成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900" y="127887"/>
            <a:ext cx="10058400" cy="56775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104</Words>
  <Application>Microsoft Office PowerPoint</Application>
  <PresentationFormat>寬螢幕</PresentationFormat>
  <Paragraphs>8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Adobe 黑体 Std R</vt:lpstr>
      <vt:lpstr>微软雅黑</vt:lpstr>
      <vt:lpstr>宋体</vt:lpstr>
      <vt:lpstr>Arial</vt:lpstr>
      <vt:lpstr>Calibri</vt:lpstr>
      <vt:lpstr>Calibri Light</vt:lpstr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Ayumi</cp:lastModifiedBy>
  <cp:revision>2</cp:revision>
  <dcterms:created xsi:type="dcterms:W3CDTF">2018-01-29T04:58:23Z</dcterms:created>
  <dcterms:modified xsi:type="dcterms:W3CDTF">2018-01-30T18:45:18Z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2052-10.1.0.7106</vt:lpwstr>
  </property>
</Properties>
</file>