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1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2018/1/30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2018/1/30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13335" y="-3175"/>
            <a:ext cx="12218670" cy="686371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94121" y="6027262"/>
            <a:ext cx="9144000" cy="1655762"/>
          </a:xfrm>
        </p:spPr>
        <p:txBody>
          <a:bodyPr>
            <a:normAutofit/>
          </a:bodyPr>
          <a:lstStyle/>
          <a:p>
            <a:r>
              <a:rPr lang="zh-TW" altLang="en-US" sz="2800" dirty="0">
                <a:latin typeface="Adobe 黑体 Std R" panose="020B0400000000000000" pitchFamily="34" charset="-128"/>
                <a:ea typeface="Adobe 黑体 Std R" panose="020B0400000000000000" pitchFamily="34" charset="-128"/>
              </a:rPr>
              <a:t>我的爸爸</a:t>
            </a:r>
            <a:endParaRPr lang="zh-CN" altLang="en-US" sz="2800" dirty="0">
              <a:latin typeface="Adobe 黑体 Std R" panose="020B0400000000000000" pitchFamily="34" charset="-128"/>
              <a:ea typeface="Adobe 黑体 Std R" panose="020B0400000000000000" pitchFamily="34" charset="-128"/>
            </a:endParaRPr>
          </a:p>
        </p:txBody>
      </p:sp>
      <p:pic>
        <p:nvPicPr>
          <p:cNvPr id="5" name="图片 4" descr="0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73276"/>
            <a:ext cx="10058400" cy="567753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27305" y="-10160"/>
            <a:ext cx="12218670" cy="686371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19693" y="6052001"/>
            <a:ext cx="9144000" cy="1655762"/>
          </a:xfrm>
        </p:spPr>
        <p:txBody>
          <a:bodyPr/>
          <a:lstStyle/>
          <a:p>
            <a:r>
              <a:rPr lang="en-US" altLang="zh-CN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准备好图纸、彩笔。</a:t>
            </a:r>
            <a:endParaRPr lang="zh-CN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图片 4" descr="0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82153"/>
            <a:ext cx="10058400" cy="567753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-27305" y="-10160"/>
            <a:ext cx="12218670" cy="686371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10030" y="6106642"/>
            <a:ext cx="9144000" cy="1655762"/>
          </a:xfrm>
        </p:spPr>
        <p:txBody>
          <a:bodyPr/>
          <a:lstStyle/>
          <a:p>
            <a:r>
              <a:rPr lang="en-US" altLang="zh-CN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请宝贝们画出与爸爸的甜蜜时光。</a:t>
            </a:r>
            <a:endParaRPr lang="zh-CN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图片 4" descr="0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830" y="209474"/>
            <a:ext cx="10058400" cy="567753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29</Words>
  <Application>Microsoft Office PowerPoint</Application>
  <PresentationFormat>寬螢幕</PresentationFormat>
  <Paragraphs>3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0" baseType="lpstr">
      <vt:lpstr>Adobe 黑体 Std R</vt:lpstr>
      <vt:lpstr>宋体</vt:lpstr>
      <vt:lpstr>微軟正黑體</vt:lpstr>
      <vt:lpstr>Arial</vt:lpstr>
      <vt:lpstr>Calibri</vt:lpstr>
      <vt:lpstr>Calibri Light</vt:lpstr>
      <vt:lpstr>Office 主题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Ayumi</cp:lastModifiedBy>
  <cp:revision>3</cp:revision>
  <dcterms:created xsi:type="dcterms:W3CDTF">2018-01-29T06:01:57Z</dcterms:created>
  <dcterms:modified xsi:type="dcterms:W3CDTF">2018-01-30T08:10:38Z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2052-10.1.0.7106</vt:lpwstr>
  </property>
</Properties>
</file>