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1" r:id="rId3"/>
    <p:sldId id="278" r:id="rId4"/>
    <p:sldId id="261" r:id="rId5"/>
    <p:sldId id="262" r:id="rId6"/>
    <p:sldId id="279" r:id="rId7"/>
    <p:sldId id="296" r:id="rId8"/>
    <p:sldId id="297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A3B"/>
    <a:srgbClr val="8EC63D"/>
    <a:srgbClr val="EAD33D"/>
    <a:srgbClr val="00FFCC"/>
    <a:srgbClr val="00FF00"/>
    <a:srgbClr val="99FF33"/>
    <a:srgbClr val="0000FF"/>
    <a:srgbClr val="4D1110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4" autoAdjust="0"/>
    <p:restoredTop sz="94581" autoAdjust="0"/>
  </p:normalViewPr>
  <p:slideViewPr>
    <p:cSldViewPr>
      <p:cViewPr varScale="1">
        <p:scale>
          <a:sx n="107" d="100"/>
          <a:sy n="107" d="100"/>
        </p:scale>
        <p:origin x="-78" y="-108"/>
      </p:cViewPr>
      <p:guideLst>
        <p:guide orient="horz" pos="2160"/>
        <p:guide pos="2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87938-F73F-4D2D-A318-7885979FF0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F458-14E2-4BB0-8C93-7E968D2556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CD956-1D37-4AD2-A94E-E1D3BD19D6D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E86F-2209-457F-A1A5-B2B56ABF9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C863-E228-4F5F-8177-B6D5FCA4ED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D683-D8E5-4482-8744-AE6FBBB44AA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D87F-C65E-4E7D-BEF8-82D1B3FCCE9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7303-9836-4EDE-9567-AE2103FCFAF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6A4E-00DF-4218-ABE3-C09EBF332F9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6832-B5D2-46D1-8399-BE047E500C8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7645-B7D2-4E9F-8A06-609A97473E6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8996-358F-4A2D-B4A4-556F0FF2D55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770D-A25F-4773-BE74-68C78393ECC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505906D9-196D-43CB-BA30-4F686FDC3402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4445"/>
            <a:ext cx="10987405" cy="687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" y="-4445"/>
            <a:ext cx="9190355" cy="686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05-004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05" y="1215390"/>
            <a:ext cx="6828790" cy="1762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Sama\Desktop\01300001190444130244683717853.jpg0130000119044413024468371785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2700" y="-9207"/>
            <a:ext cx="9168765" cy="6876415"/>
          </a:xfrm>
          <a:prstGeom prst="rect">
            <a:avLst/>
          </a:prstGeom>
        </p:spPr>
      </p:pic>
      <p:pic>
        <p:nvPicPr>
          <p:cNvPr id="4" name="图片 3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0" y="1387475"/>
            <a:ext cx="7133590" cy="1866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Sama\Desktop\8e2c867d04ce4c367435e08f8f867380.jpg8e2c867d04ce4c367435e08f8f86738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2225" y="-16827"/>
            <a:ext cx="9188450" cy="6891020"/>
          </a:xfrm>
          <a:prstGeom prst="rect">
            <a:avLst/>
          </a:prstGeom>
        </p:spPr>
      </p:pic>
      <p:pic>
        <p:nvPicPr>
          <p:cNvPr id="5" name="图片 4" descr="图片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" y="2396490"/>
            <a:ext cx="10058400" cy="129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\Users\Sama\Desktop\1.jp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9855" y="3175"/>
            <a:ext cx="9239885" cy="6851650"/>
          </a:xfrm>
          <a:prstGeom prst="rect">
            <a:avLst/>
          </a:prstGeom>
        </p:spPr>
      </p:pic>
      <p:pic>
        <p:nvPicPr>
          <p:cNvPr id="7" name="图片 6" descr="cf0b5cc53576eab4bb99dca9c8141d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1416685"/>
            <a:ext cx="6587490" cy="6587490"/>
          </a:xfrm>
          <a:prstGeom prst="rect">
            <a:avLst/>
          </a:prstGeom>
        </p:spPr>
      </p:pic>
      <p:pic>
        <p:nvPicPr>
          <p:cNvPr id="9" name="图片 8" descr="图片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2285365"/>
            <a:ext cx="439039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805" y="-55880"/>
            <a:ext cx="9291955" cy="6915785"/>
          </a:xfrm>
          <a:prstGeom prst="rect">
            <a:avLst/>
          </a:prstGeom>
        </p:spPr>
      </p:pic>
      <p:sp>
        <p:nvSpPr>
          <p:cNvPr id="10" name="流程图: 可选过程 9"/>
          <p:cNvSpPr/>
          <p:nvPr/>
        </p:nvSpPr>
        <p:spPr>
          <a:xfrm>
            <a:off x="1475740" y="1863725"/>
            <a:ext cx="6192520" cy="4598035"/>
          </a:xfrm>
          <a:prstGeom prst="flowChartAlternateProcess">
            <a:avLst/>
          </a:prstGeom>
          <a:solidFill>
            <a:schemeClr val="lt1">
              <a:alpha val="89000"/>
            </a:schemeClr>
          </a:solidFill>
          <a:ln w="107950">
            <a:solidFill>
              <a:schemeClr val="accent1">
                <a:alpha val="93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11" descr="图片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70" y="184785"/>
            <a:ext cx="4390390" cy="1447800"/>
          </a:xfrm>
          <a:prstGeom prst="rect">
            <a:avLst/>
          </a:prstGeom>
        </p:spPr>
      </p:pic>
      <p:pic>
        <p:nvPicPr>
          <p:cNvPr id="14" name="图片 13" descr="图片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80" y="1414145"/>
            <a:ext cx="5400040" cy="472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37" baseType="lpstr">
      <vt:lpstr>Arial</vt:lpstr>
      <vt:lpstr>宋体</vt:lpstr>
      <vt:lpstr>Wingdings</vt:lpstr>
      <vt:lpstr>汉仪中宋简</vt:lpstr>
      <vt:lpstr>华文行楷</vt:lpstr>
      <vt:lpstr>Times New Roman</vt:lpstr>
      <vt:lpstr>微软雅黑</vt:lpstr>
      <vt:lpstr>Arial Unicode MS</vt:lpstr>
      <vt:lpstr>Calibri</vt:lpstr>
      <vt:lpstr>华文琥珀</vt:lpstr>
      <vt:lpstr>华文细黑</vt:lpstr>
      <vt:lpstr>幼圆</vt:lpstr>
      <vt:lpstr>思源黑体 CN ExtraLight</vt:lpstr>
      <vt:lpstr>思源黑体 CN Heavy</vt:lpstr>
      <vt:lpstr>新宋体</vt:lpstr>
      <vt:lpstr>方正兰亭中黑_GBK</vt:lpstr>
      <vt:lpstr>方正少儿简体</vt:lpstr>
      <vt:lpstr>方正黑体简体</vt:lpstr>
      <vt:lpstr>方正舒体</vt:lpstr>
      <vt:lpstr>腾祥潮黑简细</vt:lpstr>
      <vt:lpstr>楷体</vt:lpstr>
      <vt:lpstr>造字工房悦圆演示版常规体</vt:lpstr>
      <vt:lpstr>隶书</vt:lpstr>
      <vt:lpstr>思源黑体 CN Medium</vt:lpstr>
      <vt:lpstr>锐字工房云字库超粗黑GBK</vt:lpstr>
      <vt:lpstr>思源黑体 CN Bold</vt:lpstr>
      <vt:lpstr>思源黑体 CN Regular</vt:lpstr>
      <vt:lpstr>方正姚体</vt:lpstr>
      <vt:lpstr>方正毡笔黑简体</vt:lpstr>
      <vt:lpstr>第一PPT模板网-WWW.1PPT.COM</vt:lpstr>
      <vt:lpstr>PowerPoint 演示文稿</vt:lpstr>
      <vt:lpstr>PowerPoint 演示文稿</vt:lpstr>
      <vt:lpstr>天 苍 苍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  <Manager>第一PPT模板网-WWW.1PPT.COM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dc:subject>第一PPT模板网-WWW.1PPT.COM</dc:subject>
  <cp:category>第一PPT模板网-WWW.1PPT.COM</cp:category>
  <cp:lastModifiedBy>Sama</cp:lastModifiedBy>
  <cp:revision>26</cp:revision>
  <dcterms:created xsi:type="dcterms:W3CDTF">2002-08-29T13:40:00Z</dcterms:created>
  <dcterms:modified xsi:type="dcterms:W3CDTF">2018-01-30T09:40:28Z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