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9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2018/1/26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2018/1/26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2018/1/26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2018/1/26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3d79e15c5c44b47a181d4d84d8550c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5" y="19685"/>
            <a:ext cx="12242165" cy="7063105"/>
          </a:xfrm>
          <a:prstGeom prst="rect">
            <a:avLst/>
          </a:prstGeom>
        </p:spPr>
      </p:pic>
      <p:pic>
        <p:nvPicPr>
          <p:cNvPr id="5" name="图片 4" descr="S22C-718012615320"/>
          <p:cNvPicPr>
            <a:picLocks noChangeAspect="1"/>
          </p:cNvPicPr>
          <p:nvPr/>
        </p:nvPicPr>
        <p:blipFill>
          <a:blip r:embed="rId3"/>
          <a:srcRect l="23902" t="23221" r="53614" b="21396"/>
          <a:stretch>
            <a:fillRect/>
          </a:stretch>
        </p:blipFill>
        <p:spPr>
          <a:xfrm>
            <a:off x="326390" y="19685"/>
            <a:ext cx="6448425" cy="621093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967855" y="1503680"/>
            <a:ext cx="293751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数小鸡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5" y="-5080"/>
            <a:ext cx="12191365" cy="683450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rcRect l="81961" t="60756" r="8734" b="24038"/>
          <a:stretch>
            <a:fillRect/>
          </a:stretch>
        </p:blipFill>
        <p:spPr>
          <a:xfrm>
            <a:off x="11153140" y="4187190"/>
            <a:ext cx="1022350" cy="95504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1967865" y="5466080"/>
            <a:ext cx="66103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>
                <a:ln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鸡妈妈，数小鸡</a:t>
            </a:r>
          </a:p>
        </p:txBody>
      </p:sp>
      <p:sp>
        <p:nvSpPr>
          <p:cNvPr id="19" name="矩形 18"/>
          <p:cNvSpPr/>
          <p:nvPr/>
        </p:nvSpPr>
        <p:spPr>
          <a:xfrm>
            <a:off x="1381125" y="680085"/>
            <a:ext cx="110109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72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</a:t>
            </a:r>
          </a:p>
        </p:txBody>
      </p:sp>
      <p:sp>
        <p:nvSpPr>
          <p:cNvPr id="20" name="矩形 19"/>
          <p:cNvSpPr/>
          <p:nvPr/>
        </p:nvSpPr>
        <p:spPr>
          <a:xfrm>
            <a:off x="3261360" y="680085"/>
            <a:ext cx="1218565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72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二</a:t>
            </a:r>
          </a:p>
        </p:txBody>
      </p:sp>
      <p:sp>
        <p:nvSpPr>
          <p:cNvPr id="21" name="矩形 20"/>
          <p:cNvSpPr/>
          <p:nvPr/>
        </p:nvSpPr>
        <p:spPr>
          <a:xfrm>
            <a:off x="5377815" y="680085"/>
            <a:ext cx="110109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三</a:t>
            </a:r>
          </a:p>
        </p:txBody>
      </p:sp>
      <p:sp>
        <p:nvSpPr>
          <p:cNvPr id="22" name="矩形 21"/>
          <p:cNvSpPr/>
          <p:nvPr/>
        </p:nvSpPr>
        <p:spPr>
          <a:xfrm>
            <a:off x="7090410" y="680085"/>
            <a:ext cx="110109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四</a:t>
            </a:r>
          </a:p>
        </p:txBody>
      </p:sp>
      <p:sp>
        <p:nvSpPr>
          <p:cNvPr id="23" name="矩形 22"/>
          <p:cNvSpPr/>
          <p:nvPr/>
        </p:nvSpPr>
        <p:spPr>
          <a:xfrm>
            <a:off x="4722495" y="2258695"/>
            <a:ext cx="110109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五</a:t>
            </a:r>
          </a:p>
        </p:txBody>
      </p:sp>
      <p:sp>
        <p:nvSpPr>
          <p:cNvPr id="24" name="矩形 23"/>
          <p:cNvSpPr/>
          <p:nvPr/>
        </p:nvSpPr>
        <p:spPr>
          <a:xfrm>
            <a:off x="6478905" y="2258695"/>
            <a:ext cx="110109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六</a:t>
            </a:r>
          </a:p>
        </p:txBody>
      </p:sp>
      <p:sp>
        <p:nvSpPr>
          <p:cNvPr id="25" name="矩形 24"/>
          <p:cNvSpPr/>
          <p:nvPr/>
        </p:nvSpPr>
        <p:spPr>
          <a:xfrm>
            <a:off x="8417560" y="2258695"/>
            <a:ext cx="110109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S22C-718012615420"/>
          <p:cNvPicPr>
            <a:picLocks noChangeAspect="1"/>
          </p:cNvPicPr>
          <p:nvPr/>
        </p:nvPicPr>
        <p:blipFill>
          <a:blip r:embed="rId2"/>
          <a:srcRect l="187" t="53931" r="68730" b="21665"/>
          <a:stretch>
            <a:fillRect/>
          </a:stretch>
        </p:blipFill>
        <p:spPr>
          <a:xfrm>
            <a:off x="7620" y="-7620"/>
            <a:ext cx="6366510" cy="675513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097270" y="2611120"/>
            <a:ext cx="6076950" cy="110680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66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一只小鸡在吃米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S22C-718012615320"/>
          <p:cNvPicPr>
            <a:picLocks noChangeAspect="1"/>
          </p:cNvPicPr>
          <p:nvPr/>
        </p:nvPicPr>
        <p:blipFill>
          <a:blip r:embed="rId2"/>
          <a:srcRect l="49623" t="66455" r="26992" b="9309"/>
          <a:stretch>
            <a:fillRect/>
          </a:stretch>
        </p:blipFill>
        <p:spPr>
          <a:xfrm>
            <a:off x="-33655" y="65405"/>
            <a:ext cx="6908800" cy="66929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550978" y="2493645"/>
            <a:ext cx="5539105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60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两只小鸡抢东西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S22C-718012615320"/>
          <p:cNvPicPr>
            <a:picLocks noChangeAspect="1"/>
          </p:cNvPicPr>
          <p:nvPr/>
        </p:nvPicPr>
        <p:blipFill>
          <a:blip r:embed="rId2"/>
          <a:srcRect l="53288" t="23354" r="22563" b="46137"/>
          <a:stretch>
            <a:fillRect/>
          </a:stretch>
        </p:blipFill>
        <p:spPr>
          <a:xfrm>
            <a:off x="13335" y="35560"/>
            <a:ext cx="6061075" cy="680847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332538" y="1520190"/>
            <a:ext cx="5539105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60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三只小鸡叽叽叽</a:t>
            </a:r>
          </a:p>
        </p:txBody>
      </p:sp>
      <p:sp>
        <p:nvSpPr>
          <p:cNvPr id="3" name="矩形 2"/>
          <p:cNvSpPr/>
          <p:nvPr/>
        </p:nvSpPr>
        <p:spPr>
          <a:xfrm>
            <a:off x="6332538" y="3552190"/>
            <a:ext cx="5539105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60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依在妈妈怀抱里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3d79e15c5c44b47a181d4d84d8550c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510" y="3175"/>
            <a:ext cx="12225020" cy="711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63905" y="1788795"/>
            <a:ext cx="8346440" cy="13220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80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还有一只在哪里？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S22C-718012615420"/>
          <p:cNvPicPr>
            <a:picLocks noChangeAspect="1"/>
          </p:cNvPicPr>
          <p:nvPr/>
        </p:nvPicPr>
        <p:blipFill>
          <a:blip r:embed="rId2"/>
          <a:srcRect l="32351" t="60146" r="32748" b="21554"/>
          <a:stretch>
            <a:fillRect/>
          </a:stretch>
        </p:blipFill>
        <p:spPr>
          <a:xfrm>
            <a:off x="13335" y="26670"/>
            <a:ext cx="6739890" cy="683958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651943" y="2762250"/>
            <a:ext cx="5539105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60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在和蝴蝶做游戏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46</Words>
  <Application>WPS 演示</Application>
  <PresentationFormat>自定义</PresentationFormat>
  <Paragraphs>15</Paragraphs>
  <Slides>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6</cp:revision>
  <dcterms:created xsi:type="dcterms:W3CDTF">2018-01-26T07:34:00Z</dcterms:created>
  <dcterms:modified xsi:type="dcterms:W3CDTF">2018-01-26T10:52:06Z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2052-10.1.0.7106</vt:lpwstr>
  </property>
</Properties>
</file>