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7" r:id="rId2"/>
    <p:sldId id="274" r:id="rId3"/>
    <p:sldId id="275" r:id="rId4"/>
    <p:sldId id="272" r:id="rId5"/>
    <p:sldId id="271" r:id="rId6"/>
    <p:sldId id="270" r:id="rId7"/>
    <p:sldId id="269" r:id="rId8"/>
    <p:sldId id="268" r:id="rId9"/>
    <p:sldId id="267" r:id="rId10"/>
    <p:sldId id="266" r:id="rId1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74" d="100"/>
          <a:sy n="74" d="100"/>
        </p:scale>
        <p:origin x="-528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E09F4-FD10-4EC1-A776-ED39721FE7C6}" type="datetimeFigureOut">
              <a:rPr lang="zh-CN" altLang="en-US" smtClean="0"/>
              <a:t>2018/1/26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5F024-30D6-4EC3-82D3-C5BF995B0B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3047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2018/1/26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2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曲目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91200" y="-1497227"/>
            <a:ext cx="609600" cy="60960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481069" y="2202288"/>
            <a:ext cx="5861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itchFamily="2" charset="-122"/>
                <a:ea typeface="华文新魏" pitchFamily="2" charset="-122"/>
              </a:rPr>
              <a:t>我学动物叫</a:t>
            </a:r>
            <a:endParaRPr lang="zh-CN" altLang="en-US" sz="6600" b="1" dirty="0">
              <a:solidFill>
                <a:schemeClr val="accent4">
                  <a:lumMod val="40000"/>
                  <a:lumOff val="60000"/>
                </a:schemeClr>
              </a:solidFill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86" name="图片 85" descr="小狗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430" y="0"/>
            <a:ext cx="4160520" cy="6241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6535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-108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3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57900" y="1943100"/>
            <a:ext cx="8023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老虎老虎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吼吼吼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  <p:pic>
        <p:nvPicPr>
          <p:cNvPr id="2" name="图片 1" descr="老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" y="320675"/>
            <a:ext cx="5518785" cy="6216015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6" name="圆角矩形 5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梯形 23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>
              <a:stCxn id="6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44366" y="4819793"/>
            <a:ext cx="67398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小鸡小鸡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叽叽叽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1233" y="615323"/>
            <a:ext cx="6201698" cy="383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0" name="组合 59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61" name="任意多边形 60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64" name="圆角矩形 6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6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81" name="椭圆 80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3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梯形 84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椭圆 6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8" name="直接连接符 67"/>
            <p:cNvCxnSpPr>
              <a:stCxn id="6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矩形 76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6456" y="592"/>
            <a:ext cx="4096035" cy="603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3" name="组合 72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74" name="任意多边形 73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 74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689708" y="5504315"/>
            <a:ext cx="82905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小鸭小鸭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嘎嘎嘎</a:t>
            </a:r>
            <a:r>
              <a:rPr lang="en-US" altLang="zh-CN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77" name="圆角矩形 76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77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9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94" name="椭圆 93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梯形 97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1" name="直接连接符 80"/>
            <p:cNvCxnSpPr>
              <a:stCxn id="77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矩形 89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矩形 92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54968" y="5336733"/>
            <a:ext cx="86664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小猫小猫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喵喵喵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  <p:pic>
        <p:nvPicPr>
          <p:cNvPr id="3074" name="Picture 2" descr="C:\Users\Administrator\Desktop\千图网_小猫摄影图片_图片编号26114794\shutterstock_124511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990" y="884582"/>
            <a:ext cx="4333463" cy="4333463"/>
          </a:xfrm>
          <a:prstGeom prst="rect">
            <a:avLst/>
          </a:prstGeom>
          <a:noFill/>
        </p:spPr>
      </p:pic>
      <p:sp>
        <p:nvSpPr>
          <p:cNvPr id="4" name="任意多边形 3"/>
          <p:cNvSpPr/>
          <p:nvPr/>
        </p:nvSpPr>
        <p:spPr>
          <a:xfrm>
            <a:off x="8116121" y="5943600"/>
            <a:ext cx="3728731" cy="914400"/>
          </a:xfrm>
          <a:custGeom>
            <a:avLst/>
            <a:gdLst>
              <a:gd name="connsiteX0" fmla="*/ 2388870 w 3188970"/>
              <a:gd name="connsiteY0" fmla="*/ 0 h 1428750"/>
              <a:gd name="connsiteX1" fmla="*/ 3188970 w 3188970"/>
              <a:gd name="connsiteY1" fmla="*/ 1428750 h 1428750"/>
              <a:gd name="connsiteX2" fmla="*/ 2125980 w 3188970"/>
              <a:gd name="connsiteY2" fmla="*/ 1428750 h 1428750"/>
              <a:gd name="connsiteX3" fmla="*/ 1588770 w 3188970"/>
              <a:gd name="connsiteY3" fmla="*/ 1428750 h 1428750"/>
              <a:gd name="connsiteX4" fmla="*/ 0 w 3188970"/>
              <a:gd name="connsiteY4" fmla="*/ 1428750 h 1428750"/>
              <a:gd name="connsiteX5" fmla="*/ 1062990 w 3188970"/>
              <a:gd name="connsiteY5" fmla="*/ 468630 h 1428750"/>
              <a:gd name="connsiteX6" fmla="*/ 1769221 w 3188970"/>
              <a:gd name="connsiteY6" fmla="*/ 1106516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8970" h="1428750">
                <a:moveTo>
                  <a:pt x="2388870" y="0"/>
                </a:moveTo>
                <a:lnTo>
                  <a:pt x="3188970" y="1428750"/>
                </a:lnTo>
                <a:lnTo>
                  <a:pt x="2125980" y="1428750"/>
                </a:lnTo>
                <a:lnTo>
                  <a:pt x="1588770" y="1428750"/>
                </a:lnTo>
                <a:lnTo>
                  <a:pt x="0" y="1428750"/>
                </a:lnTo>
                <a:lnTo>
                  <a:pt x="1062990" y="468630"/>
                </a:lnTo>
                <a:lnTo>
                  <a:pt x="1769221" y="1106516"/>
                </a:lnTo>
                <a:close/>
              </a:path>
            </a:pathLst>
          </a:custGeom>
          <a:solidFill>
            <a:srgbClr val="91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7403959" y="5679908"/>
            <a:ext cx="3356012" cy="1162594"/>
          </a:xfrm>
          <a:custGeom>
            <a:avLst/>
            <a:gdLst>
              <a:gd name="connsiteX0" fmla="*/ 2388870 w 3188970"/>
              <a:gd name="connsiteY0" fmla="*/ 0 h 1428750"/>
              <a:gd name="connsiteX1" fmla="*/ 3188970 w 3188970"/>
              <a:gd name="connsiteY1" fmla="*/ 1428750 h 1428750"/>
              <a:gd name="connsiteX2" fmla="*/ 2125980 w 3188970"/>
              <a:gd name="connsiteY2" fmla="*/ 1428750 h 1428750"/>
              <a:gd name="connsiteX3" fmla="*/ 1588770 w 3188970"/>
              <a:gd name="connsiteY3" fmla="*/ 1428750 h 1428750"/>
              <a:gd name="connsiteX4" fmla="*/ 0 w 3188970"/>
              <a:gd name="connsiteY4" fmla="*/ 1428750 h 1428750"/>
              <a:gd name="connsiteX5" fmla="*/ 1062990 w 3188970"/>
              <a:gd name="connsiteY5" fmla="*/ 468630 h 1428750"/>
              <a:gd name="connsiteX6" fmla="*/ 1769221 w 3188970"/>
              <a:gd name="connsiteY6" fmla="*/ 1106516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8970" h="1428750">
                <a:moveTo>
                  <a:pt x="2388870" y="0"/>
                </a:moveTo>
                <a:lnTo>
                  <a:pt x="3188970" y="1428750"/>
                </a:lnTo>
                <a:lnTo>
                  <a:pt x="2125980" y="1428750"/>
                </a:lnTo>
                <a:lnTo>
                  <a:pt x="1588770" y="1428750"/>
                </a:lnTo>
                <a:lnTo>
                  <a:pt x="0" y="1428750"/>
                </a:lnTo>
                <a:lnTo>
                  <a:pt x="1062990" y="468630"/>
                </a:lnTo>
                <a:lnTo>
                  <a:pt x="1769221" y="1106516"/>
                </a:lnTo>
                <a:close/>
              </a:path>
            </a:pathLst>
          </a:custGeom>
          <a:solidFill>
            <a:srgbClr val="0DDBF1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7" name="圆角矩形 6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21" name="椭圆 20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梯形 24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椭圆 9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>
              <a:stCxn id="7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henry-fournier-6996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1988" y="288648"/>
            <a:ext cx="7071995" cy="530415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5" name="圆角矩形 4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9" name="椭圆 18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梯形 22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椭圆 7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>
              <a:stCxn id="5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任意多边形 23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62438" y="5651794"/>
            <a:ext cx="8694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青蛙青蛙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呱呱呱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244465" y="680720"/>
            <a:ext cx="90836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老鼠老鼠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吱吱吱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  <p:pic>
        <p:nvPicPr>
          <p:cNvPr id="2" name="图片 1" descr="老鼠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960245"/>
            <a:ext cx="10058400" cy="4154805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6" name="圆角矩形 5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梯形 23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>
              <a:stCxn id="6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19470" y="2717800"/>
            <a:ext cx="91674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小狗小狗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汪汪汪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  <p:pic>
        <p:nvPicPr>
          <p:cNvPr id="2" name="图片 1" descr="小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0" y="307975"/>
            <a:ext cx="4160520" cy="6241415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6" name="圆角矩形 5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梯形 23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>
              <a:stCxn id="6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19375" y="297180"/>
            <a:ext cx="91255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小羊小羊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咩咩咩</a:t>
            </a:r>
            <a:r>
              <a:rPr lang="en-US" altLang="zh-CN" sz="54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  <p:pic>
        <p:nvPicPr>
          <p:cNvPr id="2" name="图片 1" descr="小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5" y="1476375"/>
            <a:ext cx="6631305" cy="4973320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6" name="圆角矩形 5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梯形 23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>
              <a:stCxn id="6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ike-anderson-66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60" y="146050"/>
            <a:ext cx="7928610" cy="5285740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11118" y="5522532"/>
            <a:ext cx="6210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小牛小牛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哞哞哞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308590" y="4880210"/>
            <a:ext cx="1478249" cy="1616398"/>
            <a:chOff x="9886950" y="4535871"/>
            <a:chExt cx="1834461" cy="2005899"/>
          </a:xfrm>
        </p:grpSpPr>
        <p:sp>
          <p:nvSpPr>
            <p:cNvPr id="6" name="圆角矩形 5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05"/>
            <p:cNvGrpSpPr/>
            <p:nvPr/>
          </p:nvGrpSpPr>
          <p:grpSpPr>
            <a:xfrm rot="17559220">
              <a:off x="10526211" y="4117280"/>
              <a:ext cx="611597" cy="1772499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梯形 23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>
              <a:stCxn id="6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71</Words>
  <Application>WPS 演示</Application>
  <PresentationFormat>自定义</PresentationFormat>
  <Paragraphs>11</Paragraphs>
  <Slides>10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User</cp:lastModifiedBy>
  <cp:revision>16</cp:revision>
  <dcterms:created xsi:type="dcterms:W3CDTF">2018-01-25T03:57:00Z</dcterms:created>
  <dcterms:modified xsi:type="dcterms:W3CDTF">2018-01-26T10:37:30Z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