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68" r:id="rId4"/>
    <p:sldId id="256" r:id="rId5"/>
    <p:sldId id="264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2.jpeg"/><Relationship Id="rId6" Type="http://schemas.openxmlformats.org/officeDocument/2006/relationships/image" Target="../media/image3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2.jpeg"/><Relationship Id="rId6" Type="http://schemas.openxmlformats.org/officeDocument/2006/relationships/image" Target="../media/image3.jpeg"/><Relationship Id="rId5" Type="http://schemas.openxmlformats.org/officeDocument/2006/relationships/image" Target="../media/image4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0119阿贝尔课件背景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430" y="-6350"/>
            <a:ext cx="12228830" cy="6877685"/>
          </a:xfrm>
          <a:prstGeom prst="rect">
            <a:avLst/>
          </a:prstGeom>
        </p:spPr>
      </p:pic>
      <p:pic>
        <p:nvPicPr>
          <p:cNvPr id="2" name="图片 1" descr="微信图片_201801191158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" y="1786255"/>
            <a:ext cx="715645" cy="1310005"/>
          </a:xfrm>
          <a:prstGeom prst="rect">
            <a:avLst/>
          </a:prstGeom>
        </p:spPr>
      </p:pic>
      <p:pic>
        <p:nvPicPr>
          <p:cNvPr id="3" name="图片 2" descr="0119阿贝尔课件背景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8415" y="-6350"/>
            <a:ext cx="12228830" cy="6877685"/>
          </a:xfrm>
          <a:prstGeom prst="rect">
            <a:avLst/>
          </a:prstGeom>
        </p:spPr>
      </p:pic>
      <p:pic>
        <p:nvPicPr>
          <p:cNvPr id="5" name="图片 4" descr="微信图片_20180119115852 - 副本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2720" y="2338070"/>
            <a:ext cx="2254250" cy="3493770"/>
          </a:xfrm>
          <a:prstGeom prst="rect">
            <a:avLst/>
          </a:prstGeom>
        </p:spPr>
      </p:pic>
      <p:pic>
        <p:nvPicPr>
          <p:cNvPr id="6" name="图片 5" descr="微信图片_2018011911585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65110" y="3096260"/>
            <a:ext cx="1571625" cy="2877185"/>
          </a:xfrm>
          <a:prstGeom prst="rect">
            <a:avLst/>
          </a:prstGeom>
        </p:spPr>
      </p:pic>
      <p:pic>
        <p:nvPicPr>
          <p:cNvPr id="7" name="图片 6" descr="微信图片_20180119115852 - 副本 (3)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49825" y="3608070"/>
            <a:ext cx="1665605" cy="22237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11747" y="-772795"/>
            <a:ext cx="10130155" cy="163004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endParaRPr lang="en-US" altLang="zh-CN" sz="6000"/>
          </a:p>
          <a:p>
            <a:pPr algn="ctr"/>
            <a:r>
              <a:rPr lang="zh-CN" altLang="zh-CN" sz="4000" b="1">
                <a:solidFill>
                  <a:schemeClr val="bg1"/>
                </a:solidFill>
                <a:effectLst>
                  <a:glow rad="139700">
                    <a:srgbClr val="70AD47">
                      <a:alpha val="40000"/>
                      <a:satMod val="175000"/>
                    </a:srgbClr>
                  </a:glow>
                </a:effectLst>
                <a:sym typeface="+mn-ea"/>
              </a:rPr>
              <a:t>例题一：</a:t>
            </a:r>
            <a:r>
              <a:rPr lang="zh-CN" altLang="zh-CN" sz="4000" b="1">
                <a:solidFill>
                  <a:schemeClr val="bg1"/>
                </a:solidFill>
                <a:effectLst>
                  <a:glow rad="139700">
                    <a:srgbClr val="70AD47">
                      <a:alpha val="40000"/>
                      <a:satMod val="175000"/>
                    </a:srgbClr>
                  </a:glow>
                </a:effectLst>
              </a:rPr>
              <a:t>你能比较蚂蚁兄弟的大小吗？</a:t>
            </a:r>
            <a:endParaRPr lang="zh-CN" altLang="zh-CN" sz="4000" b="1">
              <a:solidFill>
                <a:schemeClr val="bg1"/>
              </a:solidFill>
              <a:effectLst>
                <a:glow rad="139700">
                  <a:srgbClr val="70AD47">
                    <a:alpha val="40000"/>
                    <a:satMod val="175000"/>
                  </a:srgb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0119阿贝尔课件背景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430" y="-6350"/>
            <a:ext cx="12228830" cy="6877685"/>
          </a:xfrm>
          <a:prstGeom prst="rect">
            <a:avLst/>
          </a:prstGeom>
        </p:spPr>
      </p:pic>
      <p:pic>
        <p:nvPicPr>
          <p:cNvPr id="2" name="图片 1" descr="微信图片_201801191158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120" y="1786255"/>
            <a:ext cx="715645" cy="1310005"/>
          </a:xfrm>
          <a:prstGeom prst="rect">
            <a:avLst/>
          </a:prstGeom>
        </p:spPr>
      </p:pic>
      <p:pic>
        <p:nvPicPr>
          <p:cNvPr id="3" name="图片 2" descr="0119阿贝尔课件背景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8415" y="115570"/>
            <a:ext cx="12228830" cy="6877685"/>
          </a:xfrm>
          <a:prstGeom prst="rect">
            <a:avLst/>
          </a:prstGeom>
        </p:spPr>
      </p:pic>
      <p:pic>
        <p:nvPicPr>
          <p:cNvPr id="5" name="图片 4" descr="微信图片_20180119115852 - 副本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42720" y="2338070"/>
            <a:ext cx="2254250" cy="3493770"/>
          </a:xfrm>
          <a:prstGeom prst="rect">
            <a:avLst/>
          </a:prstGeom>
        </p:spPr>
      </p:pic>
      <p:pic>
        <p:nvPicPr>
          <p:cNvPr id="6" name="图片 5" descr="微信图片_2018011911585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80350" y="3096260"/>
            <a:ext cx="1571625" cy="2877185"/>
          </a:xfrm>
          <a:prstGeom prst="rect">
            <a:avLst/>
          </a:prstGeom>
        </p:spPr>
      </p:pic>
      <p:pic>
        <p:nvPicPr>
          <p:cNvPr id="7" name="图片 6" descr="微信图片_20180119115852 - 副本 (3)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56175" y="3608070"/>
            <a:ext cx="1665605" cy="222377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-11747" y="-772795"/>
            <a:ext cx="10130155" cy="163004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endParaRPr lang="en-US" altLang="zh-CN" sz="6000"/>
          </a:p>
          <a:p>
            <a:pPr algn="ctr"/>
            <a:endParaRPr lang="zh-CN" altLang="zh-CN" sz="4000" b="1">
              <a:solidFill>
                <a:schemeClr val="bg1"/>
              </a:solidFill>
              <a:effectLst>
                <a:glow rad="139700">
                  <a:srgbClr val="70AD47">
                    <a:alpha val="40000"/>
                    <a:satMod val="175000"/>
                  </a:srgbClr>
                </a:glo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2314575" y="4490720"/>
            <a:ext cx="110109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小</a:t>
            </a:r>
            <a:endParaRPr lang="zh-CN" altLang="en-US" sz="72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253990" y="4490720"/>
            <a:ext cx="201930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更小</a:t>
            </a:r>
            <a:endParaRPr lang="zh-CN" altLang="en-US" sz="72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469630" y="4490720"/>
            <a:ext cx="201930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最小</a:t>
            </a:r>
            <a:endParaRPr lang="zh-CN" altLang="en-US" sz="7200" b="1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31719 -0.304352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76771 -0.390278 " pathEditMode="relative" rAng="0" ptsTypes="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500 -0.377778 L -0.002552 0.009722 " pathEditMode="relative" rAng="0" ptsTypes="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309531 -0.349907 " pathEditMode="relative" rAng="0" ptsTypes="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6302 -0.342314 L -0.005781 -0.027685 " pathEditMode="relative" rAng="0" ptsTypes="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46458 -0.376944 " pathEditMode="relative" rAng="0" ptsTypes="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64531 -0.338333 " pathEditMode="relative" rAng="0" ptsTypes="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5052 -0.342222 L -0.205781 -0.341481 " pathEditMode="relative" rAng="0" ptsTypes="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250 -0.362222 L 0.283958 -0.364074 " pathEditMode="relative" rAng="0" ptsTypes="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0119阿贝尔课件背景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430" y="-6350"/>
            <a:ext cx="12228830" cy="6877685"/>
          </a:xfrm>
          <a:prstGeom prst="rect">
            <a:avLst/>
          </a:prstGeom>
        </p:spPr>
      </p:pic>
      <p:pic>
        <p:nvPicPr>
          <p:cNvPr id="5" name="图片 4" descr="微信图片_2018011911471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29780" y="3371215"/>
            <a:ext cx="1989455" cy="1788160"/>
          </a:xfrm>
          <a:prstGeom prst="rect">
            <a:avLst/>
          </a:prstGeom>
        </p:spPr>
      </p:pic>
      <p:pic>
        <p:nvPicPr>
          <p:cNvPr id="6" name="图片 5" descr="微信图片_2018011911471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87585" y="2495550"/>
            <a:ext cx="1441450" cy="1045845"/>
          </a:xfrm>
          <a:prstGeom prst="rect">
            <a:avLst/>
          </a:prstGeom>
        </p:spPr>
      </p:pic>
      <p:pic>
        <p:nvPicPr>
          <p:cNvPr id="7" name="图片 6" descr="微信图片_2018011911472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88145" y="4904105"/>
            <a:ext cx="2040890" cy="1685290"/>
          </a:xfrm>
          <a:prstGeom prst="rect">
            <a:avLst/>
          </a:prstGeom>
        </p:spPr>
      </p:pic>
      <p:pic>
        <p:nvPicPr>
          <p:cNvPr id="8" name="图片 7" descr="微信图片_20180119115852 - 副本 (3)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22600" y="4745355"/>
            <a:ext cx="1345565" cy="1796415"/>
          </a:xfrm>
          <a:prstGeom prst="rect">
            <a:avLst/>
          </a:prstGeom>
        </p:spPr>
      </p:pic>
      <p:pic>
        <p:nvPicPr>
          <p:cNvPr id="9" name="图片 8" descr="微信图片_20180119115852 - 副本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5050" y="2258695"/>
            <a:ext cx="1871980" cy="2900680"/>
          </a:xfrm>
          <a:prstGeom prst="rect">
            <a:avLst/>
          </a:prstGeom>
        </p:spPr>
      </p:pic>
      <p:pic>
        <p:nvPicPr>
          <p:cNvPr id="10" name="图片 9" descr="微信图片_20180119115852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28770" y="2495550"/>
            <a:ext cx="1386205" cy="224980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411605" y="130810"/>
            <a:ext cx="6819900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4000" b="1">
                <a:solidFill>
                  <a:schemeClr val="bg1"/>
                </a:solidFill>
                <a:effectLst>
                  <a:glow rad="139700">
                    <a:srgbClr val="70AD47">
                      <a:alpha val="40000"/>
                      <a:satMod val="175000"/>
                    </a:srgbClr>
                  </a:glow>
                </a:effectLst>
              </a:rPr>
              <a:t>帮帮蚂蚁兄弟找到他们的背包</a:t>
            </a:r>
            <a:endParaRPr lang="zh-CN" altLang="zh-CN" sz="4000" b="1">
              <a:solidFill>
                <a:schemeClr val="bg1"/>
              </a:solidFill>
              <a:effectLst>
                <a:glow rad="139700">
                  <a:srgbClr val="70AD47">
                    <a:alpha val="40000"/>
                    <a:satMod val="175000"/>
                  </a:srgbClr>
                </a:glo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0119阿贝尔课件背景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8415" y="-10160"/>
            <a:ext cx="12228830" cy="6877685"/>
          </a:xfrm>
          <a:prstGeom prst="rect">
            <a:avLst/>
          </a:prstGeom>
        </p:spPr>
      </p:pic>
      <p:pic>
        <p:nvPicPr>
          <p:cNvPr id="5" name="图片 4" descr="微信图片_2018011911471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4425" y="4836160"/>
            <a:ext cx="1989455" cy="1788160"/>
          </a:xfrm>
          <a:prstGeom prst="rect">
            <a:avLst/>
          </a:prstGeom>
        </p:spPr>
      </p:pic>
      <p:pic>
        <p:nvPicPr>
          <p:cNvPr id="6" name="图片 5" descr="微信图片_2018011911471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21420" y="5480685"/>
            <a:ext cx="1441450" cy="1045845"/>
          </a:xfrm>
          <a:prstGeom prst="rect">
            <a:avLst/>
          </a:prstGeom>
        </p:spPr>
      </p:pic>
      <p:pic>
        <p:nvPicPr>
          <p:cNvPr id="7" name="图片 6" descr="微信图片_2018011911472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62855" y="4900295"/>
            <a:ext cx="2067560" cy="1724025"/>
          </a:xfrm>
          <a:prstGeom prst="rect">
            <a:avLst/>
          </a:prstGeom>
        </p:spPr>
      </p:pic>
      <p:pic>
        <p:nvPicPr>
          <p:cNvPr id="8" name="图片 7" descr="微信图片_20180119115852 - 副本 (3)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21420" y="1852295"/>
            <a:ext cx="1345565" cy="1796415"/>
          </a:xfrm>
          <a:prstGeom prst="rect">
            <a:avLst/>
          </a:prstGeom>
        </p:spPr>
      </p:pic>
      <p:pic>
        <p:nvPicPr>
          <p:cNvPr id="9" name="图片 8" descr="微信图片_20180119115852 - 副本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4425" y="1179195"/>
            <a:ext cx="1871980" cy="2900680"/>
          </a:xfrm>
          <a:prstGeom prst="rect">
            <a:avLst/>
          </a:prstGeom>
        </p:spPr>
      </p:pic>
      <p:pic>
        <p:nvPicPr>
          <p:cNvPr id="10" name="图片 9" descr="微信图片_20180119115852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70195" y="1421765"/>
            <a:ext cx="1452245" cy="265811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10845" y="142240"/>
            <a:ext cx="93103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4000" b="1">
                <a:solidFill>
                  <a:schemeClr val="bg1"/>
                </a:solidFill>
                <a:effectLst>
                  <a:glow rad="139700">
                    <a:srgbClr val="70AD47">
                      <a:alpha val="40000"/>
                      <a:satMod val="175000"/>
                    </a:srgbClr>
                  </a:glow>
                </a:effectLst>
              </a:rPr>
              <a:t>例题二：谁的背包更小，谁的最小？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WPS 演示</Application>
  <PresentationFormat>宽屏</PresentationFormat>
  <Paragraphs>14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人生如梦</cp:lastModifiedBy>
  <cp:revision>10</cp:revision>
  <dcterms:created xsi:type="dcterms:W3CDTF">2018-01-20T10:15:00Z</dcterms:created>
  <dcterms:modified xsi:type="dcterms:W3CDTF">2018-01-24T01:47:52Z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