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70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8A80A-269F-45E1-BDF9-3186532C6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D687AE-A9F3-4A21-B0B3-4F8639509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188" y="83290"/>
            <a:ext cx="3358978" cy="673049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>
                <a:latin typeface="+mj-ea"/>
                <a:ea typeface="+mj-ea"/>
              </a:rPr>
              <a:t>一起玩翘翘板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EB95DD-7214-492F-988F-DA35308E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740734"/>
            <a:ext cx="10688758" cy="60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CBC79-37DE-42E9-85C3-EC777917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584" y="6153299"/>
            <a:ext cx="8332197" cy="59306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9.</a:t>
            </a:r>
            <a:r>
              <a:rPr lang="zh-TW" altLang="en-US" sz="2800" dirty="0">
                <a:latin typeface="+mj-ea"/>
              </a:rPr>
              <a:t>接着拿取人物配件</a:t>
            </a:r>
            <a:r>
              <a:rPr lang="en-US" altLang="zh-TW" sz="2800" dirty="0">
                <a:latin typeface="+mj-ea"/>
              </a:rPr>
              <a:t>,</a:t>
            </a:r>
            <a:r>
              <a:rPr lang="zh-TW" altLang="en-US" sz="2800" dirty="0">
                <a:latin typeface="+mj-ea"/>
              </a:rPr>
              <a:t>沿着中间折线对折起来。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2A8DC87-3857-4880-8FE8-BCB56889B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90" y="111641"/>
            <a:ext cx="10651088" cy="6012711"/>
          </a:xfrm>
        </p:spPr>
      </p:pic>
    </p:spTree>
    <p:extLst>
      <p:ext uri="{BB962C8B-B14F-4D97-AF65-F5344CB8AC3E}">
        <p14:creationId xmlns:p14="http://schemas.microsoft.com/office/powerpoint/2010/main" val="385975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E4110-4B90-4B1D-B3E2-549447AB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03" y="6105843"/>
            <a:ext cx="5652793" cy="578098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10.</a:t>
            </a:r>
            <a:r>
              <a:rPr lang="zh-TW" altLang="en-US" sz="2800" dirty="0">
                <a:latin typeface="+mj-ea"/>
              </a:rPr>
              <a:t>人物配件用胶水沾黏固定起来。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EFE57232-CCE3-4D32-AF00-E2390D818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019" y="175436"/>
            <a:ext cx="10502851" cy="5929029"/>
          </a:xfrm>
        </p:spPr>
      </p:pic>
    </p:spTree>
    <p:extLst>
      <p:ext uri="{BB962C8B-B14F-4D97-AF65-F5344CB8AC3E}">
        <p14:creationId xmlns:p14="http://schemas.microsoft.com/office/powerpoint/2010/main" val="261711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51797-3280-44D3-AE3C-67AEE4D1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30" y="6227727"/>
            <a:ext cx="5333816" cy="507999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11.</a:t>
            </a:r>
            <a:r>
              <a:rPr lang="zh-TW" altLang="en-US" sz="2800" dirty="0">
                <a:latin typeface="+mj-ea"/>
              </a:rPr>
              <a:t>如上步骤黏好的人物配件。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3DB832C-F2A0-4DDB-8629-185E250C7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816" y="122274"/>
            <a:ext cx="10500412" cy="5927652"/>
          </a:xfrm>
        </p:spPr>
      </p:pic>
    </p:spTree>
    <p:extLst>
      <p:ext uri="{BB962C8B-B14F-4D97-AF65-F5344CB8AC3E}">
        <p14:creationId xmlns:p14="http://schemas.microsoft.com/office/powerpoint/2010/main" val="229733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FB4182-F8AF-4C14-A8CF-6F69DE37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0" y="6028659"/>
            <a:ext cx="6315740" cy="903375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12.</a:t>
            </a:r>
            <a:r>
              <a:rPr lang="zh-TW" altLang="en-US" sz="2800" dirty="0">
                <a:latin typeface="+mj-ea"/>
              </a:rPr>
              <a:t>将人物配件插入正方体配件上</a:t>
            </a:r>
            <a:r>
              <a:rPr lang="en-US" altLang="zh-TW" sz="2800" dirty="0">
                <a:latin typeface="+mj-ea"/>
              </a:rPr>
              <a:t>,</a:t>
            </a:r>
            <a:r>
              <a:rPr lang="zh-TW" altLang="en-US" sz="2800" dirty="0">
                <a:latin typeface="+mj-ea"/>
              </a:rPr>
              <a:t>如图。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FBCE44C-0AAE-48E7-B32D-4A5F8CE32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917" y="122274"/>
            <a:ext cx="10462739" cy="5906385"/>
          </a:xfrm>
        </p:spPr>
      </p:pic>
    </p:spTree>
    <p:extLst>
      <p:ext uri="{BB962C8B-B14F-4D97-AF65-F5344CB8AC3E}">
        <p14:creationId xmlns:p14="http://schemas.microsoft.com/office/powerpoint/2010/main" val="78818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FEDA7-E392-4A03-A23E-A2273FD2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804" y="5890438"/>
            <a:ext cx="6599090" cy="1278859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13.</a:t>
            </a:r>
            <a:r>
              <a:rPr lang="zh-TW" altLang="en-US" sz="2800" dirty="0">
                <a:latin typeface="+mj-ea"/>
              </a:rPr>
              <a:t>人物插上去后</a:t>
            </a:r>
            <a:r>
              <a:rPr lang="en-US" altLang="zh-TW" sz="2800" dirty="0">
                <a:latin typeface="+mj-ea"/>
              </a:rPr>
              <a:t>,</a:t>
            </a:r>
            <a:r>
              <a:rPr lang="zh-TW" altLang="en-US" sz="2800" dirty="0">
                <a:latin typeface="+mj-ea"/>
              </a:rPr>
              <a:t>开始玩翘翘板啰!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10EB070-3A96-4737-A4A6-C9DB860B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91" y="143539"/>
            <a:ext cx="10698870" cy="6039685"/>
          </a:xfrm>
        </p:spPr>
      </p:pic>
    </p:spTree>
    <p:extLst>
      <p:ext uri="{BB962C8B-B14F-4D97-AF65-F5344CB8AC3E}">
        <p14:creationId xmlns:p14="http://schemas.microsoft.com/office/powerpoint/2010/main" val="306831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DD9F9B-61FD-4F06-B1A0-C6A6A3BD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006" y="6025424"/>
            <a:ext cx="4915432" cy="92827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1.</a:t>
            </a:r>
            <a:r>
              <a:rPr lang="zh-TW" altLang="en-US" sz="2800" dirty="0">
                <a:latin typeface="+mj-ea"/>
              </a:rPr>
              <a:t>准备好图纸、胶水、剪刀。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704D44DB-EA6F-4EF8-A647-91E0927AA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53" y="123939"/>
            <a:ext cx="10666222" cy="6021255"/>
          </a:xfrm>
        </p:spPr>
      </p:pic>
    </p:spTree>
    <p:extLst>
      <p:ext uri="{BB962C8B-B14F-4D97-AF65-F5344CB8AC3E}">
        <p14:creationId xmlns:p14="http://schemas.microsoft.com/office/powerpoint/2010/main" val="364702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CED905-5F0E-4B68-8026-DDE8A958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719" y="5964865"/>
            <a:ext cx="5550695" cy="1045007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2.</a:t>
            </a:r>
            <a:r>
              <a:rPr lang="zh-TW" altLang="en-US" sz="2800" dirty="0">
                <a:latin typeface="+mj-ea"/>
              </a:rPr>
              <a:t>取剪刀将图纸上的配件剪下来。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2DD4613-EA9A-4129-8449-FF70B4207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98" y="134956"/>
            <a:ext cx="10611603" cy="5990421"/>
          </a:xfrm>
        </p:spPr>
      </p:pic>
    </p:spTree>
    <p:extLst>
      <p:ext uri="{BB962C8B-B14F-4D97-AF65-F5344CB8AC3E}">
        <p14:creationId xmlns:p14="http://schemas.microsoft.com/office/powerpoint/2010/main" val="310977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BB971-67F0-452A-907B-015F2810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714" y="5782762"/>
            <a:ext cx="5198026" cy="1100155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3.</a:t>
            </a:r>
            <a:r>
              <a:rPr lang="zh-TW" altLang="en-US" sz="2800" dirty="0">
                <a:latin typeface="+mj-ea"/>
              </a:rPr>
              <a:t>如上步驟剪下來的配件待備用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47EB3E7-C34D-4B78-A888-724A7088E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489" y="123939"/>
            <a:ext cx="10474994" cy="5913303"/>
          </a:xfrm>
        </p:spPr>
      </p:pic>
    </p:spTree>
    <p:extLst>
      <p:ext uri="{BB962C8B-B14F-4D97-AF65-F5344CB8AC3E}">
        <p14:creationId xmlns:p14="http://schemas.microsoft.com/office/powerpoint/2010/main" val="356452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51F8BA-87A7-4467-9B78-3871FE72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93" y="6096715"/>
            <a:ext cx="7506586" cy="761285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4.</a:t>
            </a:r>
            <a:r>
              <a:rPr lang="zh-TW" altLang="en-US" sz="2800" dirty="0">
                <a:latin typeface="+mj-ea"/>
              </a:rPr>
              <a:t>拿起正方体配件沿着上面所有折线往内折再摊开。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A372D6DF-0A55-4600-B429-912930C8A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87" y="145974"/>
            <a:ext cx="10555043" cy="5958492"/>
          </a:xfrm>
        </p:spPr>
      </p:pic>
    </p:spTree>
    <p:extLst>
      <p:ext uri="{BB962C8B-B14F-4D97-AF65-F5344CB8AC3E}">
        <p14:creationId xmlns:p14="http://schemas.microsoft.com/office/powerpoint/2010/main" val="126089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5283B-2392-4DD5-84E3-15457A61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083" y="6019574"/>
            <a:ext cx="9708410" cy="987282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5.</a:t>
            </a:r>
            <a:r>
              <a:rPr lang="zh-TW" altLang="en-US" sz="2800" dirty="0">
                <a:latin typeface="+mj-ea"/>
              </a:rPr>
              <a:t>把上步骤正方体配件的黏贴处沾取胶水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亦可双面胶代替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EC7E981-D2D8-40CF-BECB-FED5C9FAA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895" y="112925"/>
            <a:ext cx="10748210" cy="6067538"/>
          </a:xfrm>
        </p:spPr>
      </p:pic>
    </p:spTree>
    <p:extLst>
      <p:ext uri="{BB962C8B-B14F-4D97-AF65-F5344CB8AC3E}">
        <p14:creationId xmlns:p14="http://schemas.microsoft.com/office/powerpoint/2010/main" val="223339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CBC79-37DE-42E9-85C3-EC777917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90" y="5988788"/>
            <a:ext cx="6926379" cy="1007435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6.</a:t>
            </a:r>
            <a:r>
              <a:rPr lang="zh-TW" altLang="en-US" sz="2800" dirty="0">
                <a:latin typeface="+mj-ea"/>
              </a:rPr>
              <a:t>沿着折线折起来并黏贴固定正方体配件。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50C5709-A879-46ED-9D45-923058D4A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94" y="122274"/>
            <a:ext cx="10717011" cy="6049926"/>
          </a:xfrm>
        </p:spPr>
      </p:pic>
    </p:spTree>
    <p:extLst>
      <p:ext uri="{BB962C8B-B14F-4D97-AF65-F5344CB8AC3E}">
        <p14:creationId xmlns:p14="http://schemas.microsoft.com/office/powerpoint/2010/main" val="399631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CBC79-37DE-42E9-85C3-EC777917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808" y="6172199"/>
            <a:ext cx="8066384" cy="760227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j-ea"/>
              </a:rPr>
              <a:t>7.</a:t>
            </a:r>
            <a:r>
              <a:rPr lang="zh-TW" altLang="en-US" sz="2800" dirty="0">
                <a:latin typeface="+mj-ea"/>
              </a:rPr>
              <a:t>折好的正方体配件外有左右两处黏贴处也沾取胶水。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A02C939-7D38-4FE8-86C8-4CE943F2A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89" y="164804"/>
            <a:ext cx="10641671" cy="6007395"/>
          </a:xfrm>
        </p:spPr>
      </p:pic>
    </p:spTree>
    <p:extLst>
      <p:ext uri="{BB962C8B-B14F-4D97-AF65-F5344CB8AC3E}">
        <p14:creationId xmlns:p14="http://schemas.microsoft.com/office/powerpoint/2010/main" val="273256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51F8BA-87A7-4467-9B78-3871FE72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726" y="6116086"/>
            <a:ext cx="8885091" cy="640906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8.</a:t>
            </a:r>
            <a:r>
              <a:rPr lang="zh-TW" altLang="en-US" sz="2800" dirty="0">
                <a:latin typeface="+mj-ea"/>
              </a:rPr>
              <a:t>再拿起两个月弧形配件黏贴在上步骤正方体上</a:t>
            </a:r>
            <a:r>
              <a:rPr lang="en-US" altLang="zh-TW" sz="2800" dirty="0">
                <a:latin typeface="+mj-ea"/>
              </a:rPr>
              <a:t>,</a:t>
            </a:r>
            <a:r>
              <a:rPr lang="zh-TW" altLang="en-US" sz="2800" dirty="0">
                <a:latin typeface="+mj-ea"/>
              </a:rPr>
              <a:t>如图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DDCD5AA-8174-4C78-874C-FB7BE6761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815" y="101008"/>
            <a:ext cx="10556915" cy="5959549"/>
          </a:xfrm>
        </p:spPr>
      </p:pic>
    </p:spTree>
    <p:extLst>
      <p:ext uri="{BB962C8B-B14F-4D97-AF65-F5344CB8AC3E}">
        <p14:creationId xmlns:p14="http://schemas.microsoft.com/office/powerpoint/2010/main" val="1809602603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221</Words>
  <Application>Microsoft Office PowerPoint</Application>
  <PresentationFormat>寬螢幕</PresentationFormat>
  <Paragraphs>14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SimSun</vt:lpstr>
      <vt:lpstr>微軟正黑體</vt:lpstr>
      <vt:lpstr>Century Gothic</vt:lpstr>
      <vt:lpstr>Wingdings 3</vt:lpstr>
      <vt:lpstr>切割線</vt:lpstr>
      <vt:lpstr>PowerPoint 簡報</vt:lpstr>
      <vt:lpstr>1.准备好图纸、胶水、剪刀。</vt:lpstr>
      <vt:lpstr>2.取剪刀将图纸上的配件剪下来。</vt:lpstr>
      <vt:lpstr>3.如上步驟剪下來的配件待備用。</vt:lpstr>
      <vt:lpstr>4.拿起正方体配件沿着上面所有折线往内折再摊开。</vt:lpstr>
      <vt:lpstr>5.把上步骤正方体配件的黏贴处沾取胶水(亦可双面胶代替)。</vt:lpstr>
      <vt:lpstr>6.沿着折线折起来并黏贴固定正方体配件。</vt:lpstr>
      <vt:lpstr>7.折好的正方体配件外有左右两处黏贴处也沾取胶水。</vt:lpstr>
      <vt:lpstr>8.再拿起两个月弧形配件黏贴在上步骤正方体上,如图。</vt:lpstr>
      <vt:lpstr>9.接着拿取人物配件,沿着中间折线对折起来。</vt:lpstr>
      <vt:lpstr>10.人物配件用胶水沾黏固定起来。</vt:lpstr>
      <vt:lpstr>11.如上步骤黏好的人物配件。</vt:lpstr>
      <vt:lpstr>12.将人物配件插入正方体配件上,如图。</vt:lpstr>
      <vt:lpstr>13.人物插上去后,开始玩翘翘板啰!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Ayumi</dc:creator>
  <cp:lastModifiedBy>Ayumi</cp:lastModifiedBy>
  <cp:revision>10</cp:revision>
  <dcterms:created xsi:type="dcterms:W3CDTF">2017-12-29T10:58:28Z</dcterms:created>
  <dcterms:modified xsi:type="dcterms:W3CDTF">2017-12-29T12:06:12Z</dcterms:modified>
</cp:coreProperties>
</file>