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7" r:id="rId5"/>
    <p:sldId id="266" r:id="rId6"/>
    <p:sldId id="265" r:id="rId7"/>
    <p:sldId id="264" r:id="rId8"/>
    <p:sldId id="263" r:id="rId9"/>
    <p:sldId id="260" r:id="rId10"/>
    <p:sldId id="262" r:id="rId11"/>
    <p:sldId id="261" r:id="rId12"/>
    <p:sldId id="268" r:id="rId13"/>
    <p:sldId id="269" r:id="rId14"/>
    <p:sldId id="270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5293" y="2128519"/>
            <a:ext cx="11321414" cy="110109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5293" y="3403600"/>
            <a:ext cx="11321414" cy="793115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435292" y="3293110"/>
            <a:ext cx="11321415" cy="469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838200" y="1371600"/>
            <a:ext cx="10515599" cy="4086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468498"/>
            <a:ext cx="10515600" cy="1469838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3965324"/>
            <a:ext cx="10515600" cy="100769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757365"/>
            <a:ext cx="5157787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728685"/>
            <a:ext cx="5157787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57365"/>
            <a:ext cx="5183188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728685"/>
            <a:ext cx="5183188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928813"/>
            <a:ext cx="10515600" cy="2162969"/>
          </a:xfrm>
        </p:spPr>
        <p:txBody>
          <a:bodyPr anchor="b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838200" y="4207330"/>
            <a:ext cx="10515600" cy="14843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9787" y="74168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4168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4188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098156" y="365125"/>
            <a:ext cx="1255643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090991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8000">
              <a:schemeClr val="tx2"/>
            </a:gs>
            <a:gs pos="100000">
              <a:schemeClr val="bg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772992" y="138951"/>
            <a:ext cx="3137119" cy="646472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+mj-ea"/>
              </a:rPr>
              <a:t>我的一天</a:t>
            </a:r>
            <a:endParaRPr lang="en-US" altLang="zh-CN" sz="4000" b="1" dirty="0">
              <a:latin typeface="+mj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请在此输入您的文本。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A605921-05A0-4B8A-BAC3-219FE8C99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93" y="785423"/>
            <a:ext cx="10687214" cy="60294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4152" y="6071190"/>
            <a:ext cx="6636806" cy="105951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9.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紧接拿起双脚钉将配件箭头上穿洞上去。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829" y="177579"/>
            <a:ext cx="10797439" cy="6095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6999" y="6294363"/>
            <a:ext cx="6508899" cy="563637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10.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继续连着图纸中的中心圆也穿洞过去。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241" y="156314"/>
            <a:ext cx="10759772" cy="6074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4739" y="6028661"/>
            <a:ext cx="7550889" cy="109141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11.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穿到图纸背面的双脚钉把它左右摊开</a:t>
            </a:r>
            <a:r>
              <a:rPr lang="en-US" altLang="zh-TW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,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如图。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889" y="188211"/>
            <a:ext cx="10608684" cy="59890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0207" y="6148683"/>
            <a:ext cx="10432312" cy="709317"/>
          </a:xfrm>
        </p:spPr>
        <p:txBody>
          <a:bodyPr>
            <a:normAutofit fontScale="90000"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12.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最后贴上配件让宝贝们学习生活中的一天顺序顺时针排出来即可。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991" y="156313"/>
            <a:ext cx="10665604" cy="60212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54079" y="6177280"/>
            <a:ext cx="5956004" cy="64484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13.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成品完成啰</a:t>
            </a:r>
            <a:r>
              <a:rPr lang="en-US" altLang="zh-TW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!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宝贝们开始玩看看吧</a:t>
            </a:r>
            <a:r>
              <a:rPr lang="en-US" altLang="zh-TW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!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3625" y="145681"/>
            <a:ext cx="10684019" cy="60315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209" y="6053544"/>
            <a:ext cx="8121972" cy="85712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准备好图纸、剪刀、胶水、双脚钉、魔术子母贴。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839" y="113783"/>
            <a:ext cx="10521342" cy="59397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1416" y="6211693"/>
            <a:ext cx="6329168" cy="68805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2.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首先将图纸中间裁切线用剪刀剪下来。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610" y="135048"/>
            <a:ext cx="10778608" cy="6084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2893" y="6157140"/>
            <a:ext cx="4246213" cy="75862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3.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如上步骤剪下来的图纸。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4769" y="113783"/>
            <a:ext cx="10740521" cy="60634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8552" y="6155243"/>
            <a:ext cx="4802436" cy="82945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4.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再把右边配件也剪</a:t>
            </a:r>
            <a:r>
              <a:rPr lang="en-US" altLang="zh-TW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取</a:t>
            </a:r>
            <a:r>
              <a:rPr lang="en-US" altLang="zh-TW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)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下来。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462" y="166669"/>
            <a:ext cx="10678616" cy="60285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1040" y="6244794"/>
            <a:ext cx="4115803" cy="66278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5.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如上步骤剪下来的配件。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462" y="156313"/>
            <a:ext cx="10696960" cy="6038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7659" y="6188149"/>
            <a:ext cx="8252637" cy="826165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6.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取魔术子母贴的硬面贴上图纸中的圆形黏贴处上。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787" y="188211"/>
            <a:ext cx="10627936" cy="59999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820" y="6007395"/>
            <a:ext cx="7104320" cy="1180325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7.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如上步骤贴上的魔术子母贴硬面在图纸上。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094" y="156314"/>
            <a:ext cx="10841516" cy="61205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3084" y="6103088"/>
            <a:ext cx="6721549" cy="98870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8.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接着把魔术子母贴的软面贴在配件背面。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242" y="124415"/>
            <a:ext cx="10765764" cy="60777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644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644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16"/>
  <p:tag name="KSO_WM_TAG_VERSION" val="1.0"/>
  <p:tag name="KSO_WM_BEAUTIFY_FLAG" val="#wm#"/>
  <p:tag name="KSO_WM_TEMPLATE_THUMBS_INDEX" val="1、2、3、4、5、6、7、8、9、10、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16"/>
  <p:tag name="KSO_WM_TAG_VERSION" val="1.0"/>
  <p:tag name="KSO_WM_SLIDE_ID" val="custom2016441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LIDE_POSITION" val="66*144"/>
  <p:tag name="KSO_WM_SLIDE_SIZE" val="828*343"/>
  <p:tag name="KSO_WM_TEMPLATE_THUMBS_INDEX" val="1、2、3、4、5、6、7、8、9、10、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64416"/>
  <p:tag name="KSO_WM_UNIT_TYPE" val="a"/>
  <p:tag name="KSO_WM_UNIT_INDEX" val="1"/>
  <p:tag name="KSO_WM_UNIT_ID" val="custom20164416_1*a*1"/>
  <p:tag name="KSO_WM_UNIT_LAYERLEVEL" val="1"/>
  <p:tag name="KSO_WM_UNIT_VALUE" val="16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64416"/>
  <p:tag name="KSO_WM_UNIT_TYPE" val="b"/>
  <p:tag name="KSO_WM_UNIT_INDEX" val="1"/>
  <p:tag name="KSO_WM_UNIT_ID" val="custom20164416_1*b*1"/>
  <p:tag name="KSO_WM_UNIT_LAYERLEVEL" val="1"/>
  <p:tag name="KSO_WM_UNIT_VALUE" val="27"/>
  <p:tag name="KSO_WM_UNIT_ISCONTENTSTITLE" val="0"/>
  <p:tag name="KSO_WM_UNIT_HIGHLIGHT" val="0"/>
  <p:tag name="KSO_WM_UNIT_COMPATIBLE" val="0"/>
  <p:tag name="KSO_WM_UNIT_CLEAR" val="0"/>
  <p:tag name="KSO_WM_UNIT_PRESET_TEXT_INDEX" val="2"/>
  <p:tag name="KSO_WM_UNIT_PRESET_TEXT_LEN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heme/theme1.xml><?xml version="1.0" encoding="utf-8"?>
<a:theme xmlns:a="http://schemas.openxmlformats.org/drawingml/2006/main" name="1_自定义设计方案">
  <a:themeElements>
    <a:clrScheme name="自定义 37">
      <a:dk1>
        <a:srgbClr val="000000"/>
      </a:dk1>
      <a:lt1>
        <a:srgbClr val="FFFFFF"/>
      </a:lt1>
      <a:dk2>
        <a:srgbClr val="131C21"/>
      </a:dk2>
      <a:lt2>
        <a:srgbClr val="44546A"/>
      </a:lt2>
      <a:accent1>
        <a:srgbClr val="00B0F0"/>
      </a:accent1>
      <a:accent2>
        <a:srgbClr val="8865DB"/>
      </a:accent2>
      <a:accent3>
        <a:srgbClr val="F56A4A"/>
      </a:accent3>
      <a:accent4>
        <a:srgbClr val="2F729B"/>
      </a:accent4>
      <a:accent5>
        <a:srgbClr val="CB3416"/>
      </a:accent5>
      <a:accent6>
        <a:srgbClr val="20386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236</Words>
  <Application>Microsoft Office PowerPoint</Application>
  <PresentationFormat>寬螢幕</PresentationFormat>
  <Paragraphs>15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Adobe 黑体 Std R</vt:lpstr>
      <vt:lpstr>黑体</vt:lpstr>
      <vt:lpstr>宋体</vt:lpstr>
      <vt:lpstr>微軟正黑體</vt:lpstr>
      <vt:lpstr>Arial</vt:lpstr>
      <vt:lpstr>Calibri</vt:lpstr>
      <vt:lpstr>1_自定义设计方案</vt:lpstr>
      <vt:lpstr>我的一天</vt:lpstr>
      <vt:lpstr>1.准备好图纸、剪刀、胶水、双脚钉、魔术子母贴。</vt:lpstr>
      <vt:lpstr>2.首先将图纸中间裁切线用剪刀剪下来。</vt:lpstr>
      <vt:lpstr>3.如上步骤剪下来的图纸。</vt:lpstr>
      <vt:lpstr>4.再把右边配件也剪(取)下来。</vt:lpstr>
      <vt:lpstr>5.如上步骤剪下来的配件。</vt:lpstr>
      <vt:lpstr>6.取魔术子母贴的硬面贴上图纸中的圆形黏贴处上。</vt:lpstr>
      <vt:lpstr>7.如上步骤贴上的魔术子母贴硬面在图纸上。</vt:lpstr>
      <vt:lpstr>8.接着把魔术子母贴的软面贴在配件背面。</vt:lpstr>
      <vt:lpstr>9.紧接拿起双脚钉将配件箭头上穿洞上去。</vt:lpstr>
      <vt:lpstr>10.继续连着图纸中的中心圆也穿洞过去。</vt:lpstr>
      <vt:lpstr>11.穿到图纸背面的双脚钉把它左右摊开,如图。</vt:lpstr>
      <vt:lpstr>12.最后贴上配件让宝贝们学习生活中的一天顺序顺时针排出来即可。</vt:lpstr>
      <vt:lpstr>13.成品完成啰!宝贝们开始玩看看吧!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Ayumi</cp:lastModifiedBy>
  <cp:revision>10</cp:revision>
  <dcterms:created xsi:type="dcterms:W3CDTF">2017-12-28T11:57:52Z</dcterms:created>
  <dcterms:modified xsi:type="dcterms:W3CDTF">2017-12-29T10:06:49Z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