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2017/12/29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435293" y="2128519"/>
            <a:ext cx="11321414" cy="1101091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435293" y="3403600"/>
            <a:ext cx="11321414" cy="793115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单击以编辑副标题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2017/12/29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34" name="直接连接符 33"/>
          <p:cNvCxnSpPr/>
          <p:nvPr/>
        </p:nvCxnSpPr>
        <p:spPr>
          <a:xfrm>
            <a:off x="435292" y="3293110"/>
            <a:ext cx="11321415" cy="4699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2017/12/29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838200" y="1371600"/>
            <a:ext cx="10515599" cy="40866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编辑文本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dirty="0"/>
              <a:t>编辑文本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2017/12/29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2468498"/>
            <a:ext cx="10515600" cy="1469838"/>
          </a:xfrm>
        </p:spPr>
        <p:txBody>
          <a:bodyPr anchor="b"/>
          <a:lstStyle>
            <a:lvl1pPr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3965324"/>
            <a:ext cx="10515600" cy="1007693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2017/12/29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编辑文本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编辑文本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2017/12/29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757365"/>
            <a:ext cx="5157787" cy="9011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728685"/>
            <a:ext cx="5157787" cy="3460977"/>
          </a:xfrm>
        </p:spPr>
        <p:txBody>
          <a:bodyPr/>
          <a:lstStyle/>
          <a:p>
            <a:pPr lvl="0"/>
            <a:r>
              <a:rPr lang="zh-CN" altLang="en-US" dirty="0"/>
              <a:t>编辑文本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757365"/>
            <a:ext cx="5183188" cy="9011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728685"/>
            <a:ext cx="5183188" cy="3460977"/>
          </a:xfrm>
        </p:spPr>
        <p:txBody>
          <a:bodyPr/>
          <a:lstStyle/>
          <a:p>
            <a:pPr lvl="0"/>
            <a:r>
              <a:rPr lang="zh-CN" altLang="en-US" dirty="0"/>
              <a:t>编辑文本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2017/12/29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1928813"/>
            <a:ext cx="10515600" cy="2162969"/>
          </a:xfrm>
        </p:spPr>
        <p:txBody>
          <a:bodyPr anchor="b" anchorCtr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2017/12/29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838200" y="4207330"/>
            <a:ext cx="10515600" cy="148431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4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2017/12/29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2017/12/29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839787" y="741680"/>
            <a:ext cx="4165200" cy="1600200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9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4168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10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34188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098156" y="365125"/>
            <a:ext cx="1255643" cy="5811838"/>
          </a:xfrm>
        </p:spPr>
        <p:txBody>
          <a:bodyPr vert="eaVert"/>
          <a:lstStyle/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090991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8000">
              <a:schemeClr val="tx2"/>
            </a:gs>
            <a:gs pos="100000">
              <a:schemeClr val="bg2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编辑文本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D7636-5BE1-44BC-BB5F-15739D9E18E1}" type="datetimeFigureOut">
              <a:rPr lang="zh-CN" altLang="en-US" smtClean="0"/>
              <a:t>2017/12/29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4599940" y="142240"/>
            <a:ext cx="2991485" cy="742316"/>
          </a:xfrm>
        </p:spPr>
        <p:txBody>
          <a:bodyPr/>
          <a:lstStyle/>
          <a:p>
            <a:r>
              <a:rPr lang="zh-TW" altLang="en-US" sz="4000" b="1" dirty="0">
                <a:latin typeface="微软雅黑" panose="020B0503020204020204" charset="-122"/>
                <a:ea typeface="微软雅黑" panose="020B0503020204020204" charset="-122"/>
              </a:rPr>
              <a:t>我的泰迪熊</a:t>
            </a: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请在此输入您的文本。</a:t>
            </a:r>
            <a:endParaRPr lang="en-US" altLang="zh-CN" dirty="0"/>
          </a:p>
        </p:txBody>
      </p:sp>
      <p:pic>
        <p:nvPicPr>
          <p:cNvPr id="6" name="图片 5" descr="完成品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482" y="961389"/>
            <a:ext cx="10058400" cy="56775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62510" y="5982098"/>
            <a:ext cx="6640978" cy="971868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9.</a:t>
            </a:r>
            <a:r>
              <a:rPr lang="zh-TW" altLang="en-US" sz="2800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看看最后完成的泰迪熊是不是很可爱呢</a:t>
            </a:r>
            <a:r>
              <a:rPr lang="en-US" altLang="zh-TW" sz="2800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!</a:t>
            </a:r>
            <a:endParaRPr lang="zh-CN" altLang="en-US" sz="2800" dirty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pic>
        <p:nvPicPr>
          <p:cNvPr id="4" name="内容占位符 3" descr="0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69315" y="184785"/>
            <a:ext cx="10462895" cy="59067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51580" y="6064885"/>
            <a:ext cx="3754755" cy="1029335"/>
          </a:xfrm>
        </p:spPr>
        <p:txBody>
          <a:bodyPr/>
          <a:lstStyle/>
          <a:p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TW" altLang="en-US" sz="2800">
                <a:latin typeface="微软雅黑" panose="020B0503020204020204" charset="-122"/>
                <a:ea typeface="微软雅黑" panose="020B0503020204020204" charset="-122"/>
              </a:rPr>
              <a:t>准备图纸.胶水.剪刀◦</a:t>
            </a:r>
          </a:p>
        </p:txBody>
      </p:sp>
      <p:pic>
        <p:nvPicPr>
          <p:cNvPr id="4" name="内容占位符 3" descr="0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28270"/>
            <a:ext cx="10516235" cy="593661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01110" y="6096635"/>
            <a:ext cx="4589780" cy="986155"/>
          </a:xfrm>
        </p:spPr>
        <p:txBody>
          <a:bodyPr/>
          <a:lstStyle/>
          <a:p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TW" altLang="en-US" sz="2800">
                <a:latin typeface="微软雅黑" panose="020B0503020204020204" charset="-122"/>
                <a:ea typeface="微软雅黑" panose="020B0503020204020204" charset="-122"/>
              </a:rPr>
              <a:t>首先将中间裁切线剪开了◦</a:t>
            </a:r>
          </a:p>
        </p:txBody>
      </p:sp>
      <p:pic>
        <p:nvPicPr>
          <p:cNvPr id="4" name="内容占位符 3" descr="0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5345" y="156845"/>
            <a:ext cx="10521950" cy="59397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22295" y="5958205"/>
            <a:ext cx="5777230" cy="1057275"/>
          </a:xfrm>
        </p:spPr>
        <p:txBody>
          <a:bodyPr>
            <a:normAutofit/>
          </a:bodyPr>
          <a:lstStyle/>
          <a:p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TW" altLang="en-US" sz="2800">
                <a:latin typeface="微软雅黑" panose="020B0503020204020204" charset="-122"/>
                <a:ea typeface="微软雅黑" panose="020B0503020204020204" charset="-122"/>
              </a:rPr>
              <a:t>把左边的配件咖啡色撕成小碎屑◦</a:t>
            </a:r>
          </a:p>
        </p:txBody>
      </p:sp>
      <p:pic>
        <p:nvPicPr>
          <p:cNvPr id="4" name="内容占位符 3" descr="0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3745" y="121285"/>
            <a:ext cx="10514965" cy="59359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81940" y="5954233"/>
            <a:ext cx="6700284" cy="995717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4.</a:t>
            </a:r>
            <a:r>
              <a:rPr lang="zh-TW" altLang="en-US" sz="2800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再将胶水把图纸上的小熊身上涂上胶水。</a:t>
            </a:r>
          </a:p>
        </p:txBody>
      </p:sp>
      <p:pic>
        <p:nvPicPr>
          <p:cNvPr id="4" name="内容占位符 3" descr="0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56210"/>
            <a:ext cx="10516235" cy="593661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1819" y="5868271"/>
            <a:ext cx="11783282" cy="1325563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5.</a:t>
            </a:r>
            <a:r>
              <a:rPr lang="zh-TW" altLang="en-US" sz="2800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把步骤</a:t>
            </a:r>
            <a:r>
              <a:rPr lang="en-US" altLang="zh-TW" sz="2800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3</a:t>
            </a:r>
            <a:r>
              <a:rPr lang="zh-TW" altLang="en-US" sz="2800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撕下来的碎纸贴在泰迪熊身上，训练宝贝们手眼协调与耐心度唷</a:t>
            </a:r>
            <a:r>
              <a:rPr lang="en-US" altLang="zh-TW" sz="2800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!</a:t>
            </a:r>
            <a:endParaRPr lang="zh-CN" altLang="en-US" sz="2800" dirty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pic>
        <p:nvPicPr>
          <p:cNvPr id="4" name="内容占位符 3" descr="0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7565" y="156845"/>
            <a:ext cx="10511790" cy="59347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33596" y="5975497"/>
            <a:ext cx="4244798" cy="1016983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6.</a:t>
            </a:r>
            <a:r>
              <a:rPr lang="zh-TW" altLang="en-US" sz="2800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如图贴好的泰迪熊身体。</a:t>
            </a:r>
            <a:endParaRPr lang="zh-CN" altLang="en-US" sz="2800" dirty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pic>
        <p:nvPicPr>
          <p:cNvPr id="4" name="内容占位符 3" descr="0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7565" y="184785"/>
            <a:ext cx="10436860" cy="589216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19228" y="6134735"/>
            <a:ext cx="7752907" cy="843598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7.</a:t>
            </a:r>
            <a:r>
              <a:rPr lang="zh-TW" altLang="en-US" sz="2800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接着再拿起胶水将泰迪熊眼睛部位沾一点胶水。</a:t>
            </a:r>
            <a:endParaRPr lang="zh-CN" altLang="en-US" sz="2800" dirty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pic>
        <p:nvPicPr>
          <p:cNvPr id="4" name="内容占位符 3" descr="0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98755"/>
            <a:ext cx="10514965" cy="59359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50982" y="6177915"/>
            <a:ext cx="6873772" cy="844233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8.</a:t>
            </a:r>
            <a:r>
              <a:rPr lang="zh-TW" altLang="en-US" sz="2800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最后把动动眼黏贴在眼睛部位即可完成。</a:t>
            </a:r>
            <a:endParaRPr lang="zh-CN" altLang="en-US" sz="2800" dirty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pic>
        <p:nvPicPr>
          <p:cNvPr id="4" name="内容占位符 3" descr="0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9140" y="199390"/>
            <a:ext cx="10589895" cy="59785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6441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6441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644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644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6441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644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644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644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64416"/>
  <p:tag name="KSO_WM_TAG_VERSION" val="1.0"/>
  <p:tag name="KSO_WM_BEAUTIFY_FLAG" val="#wm#"/>
  <p:tag name="KSO_WM_TEMPLATE_THUMBS_INDEX" val="1、2、3、4、5、6、7、8、9、10、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64416"/>
  <p:tag name="KSO_WM_TAG_VERSION" val="1.0"/>
  <p:tag name="KSO_WM_SLIDE_ID" val="custom2016441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  <p:tag name="KSO_WM_SLIDE_POSITION" val="66*144"/>
  <p:tag name="KSO_WM_SLIDE_SIZE" val="828*343"/>
  <p:tag name="KSO_WM_TEMPLATE_THUMBS_INDEX" val="1、2、3、4、5、6、7、8、9、10、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164416"/>
  <p:tag name="KSO_WM_UNIT_TYPE" val="a"/>
  <p:tag name="KSO_WM_UNIT_INDEX" val="1"/>
  <p:tag name="KSO_WM_UNIT_ID" val="custom20164416_1*a*1"/>
  <p:tag name="KSO_WM_UNIT_LAYERLEVEL" val="1"/>
  <p:tag name="KSO_WM_UNIT_VALUE" val="16"/>
  <p:tag name="KSO_WM_UNIT_ISCONTENTSTITLE" val="0"/>
  <p:tag name="KSO_WM_UNIT_HIGHLIGHT" val="0"/>
  <p:tag name="KSO_WM_UNIT_COMPATIBLE" val="0"/>
  <p:tag name="KSO_WM_UNIT_CLEAR" val="0"/>
  <p:tag name="KSO_WM_UNIT_PRESET_TEXT_INDEX" val="0"/>
  <p:tag name="KSO_WM_UNIT_PRESET_TEXT_LEN" val="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164416"/>
  <p:tag name="KSO_WM_UNIT_TYPE" val="b"/>
  <p:tag name="KSO_WM_UNIT_INDEX" val="1"/>
  <p:tag name="KSO_WM_UNIT_ID" val="custom20164416_1*b*1"/>
  <p:tag name="KSO_WM_UNIT_LAYERLEVEL" val="1"/>
  <p:tag name="KSO_WM_UNIT_VALUE" val="27"/>
  <p:tag name="KSO_WM_UNIT_ISCONTENTSTITLE" val="0"/>
  <p:tag name="KSO_WM_UNIT_HIGHLIGHT" val="0"/>
  <p:tag name="KSO_WM_UNIT_COMPATIBLE" val="0"/>
  <p:tag name="KSO_WM_UNIT_CLEAR" val="0"/>
  <p:tag name="KSO_WM_UNIT_PRESET_TEXT_INDEX" val="2"/>
  <p:tag name="KSO_WM_UNIT_PRESET_TEXT_LEN" val="1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6441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644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64416"/>
</p:tagLst>
</file>

<file path=ppt/theme/theme1.xml><?xml version="1.0" encoding="utf-8"?>
<a:theme xmlns:a="http://schemas.openxmlformats.org/drawingml/2006/main" name="1_自定义设计方案">
  <a:themeElements>
    <a:clrScheme name="自定义 37">
      <a:dk1>
        <a:srgbClr val="000000"/>
      </a:dk1>
      <a:lt1>
        <a:srgbClr val="FFFFFF"/>
      </a:lt1>
      <a:dk2>
        <a:srgbClr val="131C21"/>
      </a:dk2>
      <a:lt2>
        <a:srgbClr val="44546A"/>
      </a:lt2>
      <a:accent1>
        <a:srgbClr val="00B0F0"/>
      </a:accent1>
      <a:accent2>
        <a:srgbClr val="8865DB"/>
      </a:accent2>
      <a:accent3>
        <a:srgbClr val="F56A4A"/>
      </a:accent3>
      <a:accent4>
        <a:srgbClr val="2F729B"/>
      </a:accent4>
      <a:accent5>
        <a:srgbClr val="CB3416"/>
      </a:accent5>
      <a:accent6>
        <a:srgbClr val="203864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167</Words>
  <Application>Microsoft Office PowerPoint</Application>
  <PresentationFormat>寬螢幕</PresentationFormat>
  <Paragraphs>11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7" baseType="lpstr">
      <vt:lpstr>Adobe 黑体 Std R</vt:lpstr>
      <vt:lpstr>微软雅黑</vt:lpstr>
      <vt:lpstr>黑体</vt:lpstr>
      <vt:lpstr>宋体</vt:lpstr>
      <vt:lpstr>Arial</vt:lpstr>
      <vt:lpstr>Calibri</vt:lpstr>
      <vt:lpstr>1_自定义设计方案</vt:lpstr>
      <vt:lpstr>我的泰迪熊</vt:lpstr>
      <vt:lpstr>1.准备图纸.胶水.剪刀◦</vt:lpstr>
      <vt:lpstr>2.首先将中间裁切线剪开了◦</vt:lpstr>
      <vt:lpstr>3.把左边的配件咖啡色撕成小碎屑◦</vt:lpstr>
      <vt:lpstr>4.再将胶水把图纸上的小熊身上涂上胶水。</vt:lpstr>
      <vt:lpstr>5.把步骤3撕下来的碎纸贴在泰迪熊身上，训练宝贝们手眼协调与耐心度唷!</vt:lpstr>
      <vt:lpstr>6.如图贴好的泰迪熊身体。</vt:lpstr>
      <vt:lpstr>7.接着再拿起胶水将泰迪熊眼睛部位沾一点胶水。</vt:lpstr>
      <vt:lpstr>8.最后把动动眼黏贴在眼睛部位即可完成。</vt:lpstr>
      <vt:lpstr>9.看看最后完成的泰迪熊是不是很可爱呢!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Ayumi</cp:lastModifiedBy>
  <cp:revision>4</cp:revision>
  <dcterms:created xsi:type="dcterms:W3CDTF">2017-12-28T11:35:21Z</dcterms:created>
  <dcterms:modified xsi:type="dcterms:W3CDTF">2017-12-29T08:47:08Z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2052-10.1.0.7022</vt:lpwstr>
  </property>
</Properties>
</file>