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4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96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35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60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37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65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99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10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15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1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4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2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2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2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67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94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1832B0-D44A-419C-9B56-529A6D64362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7E08A0-56C6-4A8F-9D62-A95DBD43AC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86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433CD-7D3D-4F6C-BB09-BDFF6D8C9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B9552C-DB77-4BF3-929D-3CABFF95D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504" y="685799"/>
            <a:ext cx="2257292" cy="634899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+mj-ea"/>
                <a:ea typeface="+mj-ea"/>
              </a:rPr>
              <a:t>谁来敲门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12E1E2-AC87-4370-A96A-3F866F1C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071" y="1490489"/>
            <a:ext cx="13563071" cy="43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7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CF8066-049B-40DC-8638-B5972C9E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997" y="6136365"/>
            <a:ext cx="3568812" cy="641891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1.</a:t>
            </a:r>
            <a:r>
              <a:rPr lang="zh-TW" altLang="en-US" sz="2800" dirty="0">
                <a:latin typeface="+mj-ea"/>
              </a:rPr>
              <a:t>准备好图纸、彩笔。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862FE96-2BE7-4049-817A-9710C2E4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6" y="111642"/>
            <a:ext cx="10596933" cy="5982140"/>
          </a:xfrm>
        </p:spPr>
      </p:pic>
    </p:spTree>
    <p:extLst>
      <p:ext uri="{BB962C8B-B14F-4D97-AF65-F5344CB8AC3E}">
        <p14:creationId xmlns:p14="http://schemas.microsoft.com/office/powerpoint/2010/main" val="407481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A7C59-C601-4A35-8222-7E8BCB69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00" y="6264940"/>
            <a:ext cx="7066923" cy="59306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2.</a:t>
            </a:r>
            <a:r>
              <a:rPr lang="zh-TW" altLang="en-US" sz="2800" dirty="0">
                <a:latin typeface="+mj-ea"/>
              </a:rPr>
              <a:t>打开图纸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用彩笔设计喜欢的颜色。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E4150FD-7266-4B6D-A1C1-B4B63C7C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0" y="143540"/>
            <a:ext cx="10613418" cy="5991446"/>
          </a:xfrm>
        </p:spPr>
      </p:pic>
    </p:spTree>
    <p:extLst>
      <p:ext uri="{BB962C8B-B14F-4D97-AF65-F5344CB8AC3E}">
        <p14:creationId xmlns:p14="http://schemas.microsoft.com/office/powerpoint/2010/main" val="39530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6A3A8-B43C-4A9E-81D1-DC66C235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99" y="6268286"/>
            <a:ext cx="8555481" cy="499338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latin typeface="+mn-ea"/>
                <a:ea typeface="+mn-ea"/>
              </a:rPr>
              <a:t>3.</a:t>
            </a:r>
            <a:r>
              <a:rPr lang="zh-TW" altLang="en-US" sz="2800" dirty="0">
                <a:latin typeface="+mn-ea"/>
                <a:ea typeface="+mn-ea"/>
              </a:rPr>
              <a:t>涂完内页的图纸后</a:t>
            </a:r>
            <a:r>
              <a:rPr lang="en-US" altLang="zh-TW" sz="2800" dirty="0">
                <a:latin typeface="+mn-ea"/>
                <a:ea typeface="+mn-ea"/>
              </a:rPr>
              <a:t>,</a:t>
            </a:r>
            <a:r>
              <a:rPr lang="zh-TW" altLang="en-US" sz="2800" dirty="0">
                <a:latin typeface="+mn-ea"/>
                <a:ea typeface="+mn-ea"/>
              </a:rPr>
              <a:t>再另一面也设计喜爱的颜色唷。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B09F6CE-6105-401C-8A68-132402214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1" y="90376"/>
            <a:ext cx="10583980" cy="5974827"/>
          </a:xfrm>
        </p:spPr>
      </p:pic>
    </p:spTree>
    <p:extLst>
      <p:ext uri="{BB962C8B-B14F-4D97-AF65-F5344CB8AC3E}">
        <p14:creationId xmlns:p14="http://schemas.microsoft.com/office/powerpoint/2010/main" val="156932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43EA-DABA-49BC-AF38-78FA66E7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56" y="5332163"/>
            <a:ext cx="7446236" cy="728337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</a:rPr>
              <a:t>4.</a:t>
            </a:r>
            <a:r>
              <a:rPr lang="zh-TW" altLang="en-US" sz="2800" dirty="0">
                <a:latin typeface="+mj-ea"/>
              </a:rPr>
              <a:t>涂好喜爱的颜色后</a:t>
            </a:r>
            <a:r>
              <a:rPr lang="en-US" altLang="zh-TW" sz="2800" dirty="0">
                <a:latin typeface="+mj-ea"/>
              </a:rPr>
              <a:t>,</a:t>
            </a:r>
            <a:r>
              <a:rPr lang="zh-TW" altLang="en-US" sz="2800" dirty="0">
                <a:latin typeface="+mj-ea"/>
              </a:rPr>
              <a:t>我们来欣赏大家的卡片吧</a:t>
            </a:r>
            <a:r>
              <a:rPr lang="en-US" altLang="zh-TW" sz="2800" dirty="0">
                <a:latin typeface="+mj-ea"/>
              </a:rPr>
              <a:t>!</a:t>
            </a:r>
            <a:endParaRPr lang="zh-TW" altLang="en-US" sz="2800" dirty="0">
              <a:latin typeface="+mj-ea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A54DEC-A728-436C-BD83-ABA13DF9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13" y="672789"/>
            <a:ext cx="7828965" cy="441957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D398B91-B594-4A41-901D-C49B07CC0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94" y="672788"/>
            <a:ext cx="7828965" cy="4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1381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78</Words>
  <Application>Microsoft Office PowerPoint</Application>
  <PresentationFormat>寬螢幕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微軟正黑體</vt:lpstr>
      <vt:lpstr>Century Gothic</vt:lpstr>
      <vt:lpstr>Wingdings 3</vt:lpstr>
      <vt:lpstr>切割線</vt:lpstr>
      <vt:lpstr>PowerPoint 簡報</vt:lpstr>
      <vt:lpstr>1.准备好图纸、彩笔。</vt:lpstr>
      <vt:lpstr>2.打开图纸,用彩笔设计喜欢的颜色。</vt:lpstr>
      <vt:lpstr>3.涂完内页的图纸后,再另一面也设计喜爱的颜色唷。</vt:lpstr>
      <vt:lpstr>4.涂好喜爱的颜色后,我们来欣赏大家的卡片吧!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Ayumi</dc:creator>
  <cp:lastModifiedBy>Ayumi</cp:lastModifiedBy>
  <cp:revision>3</cp:revision>
  <dcterms:created xsi:type="dcterms:W3CDTF">2017-12-29T10:10:02Z</dcterms:created>
  <dcterms:modified xsi:type="dcterms:W3CDTF">2017-12-29T10:39:36Z</dcterms:modified>
</cp:coreProperties>
</file>