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5293" y="2128519"/>
            <a:ext cx="11321414" cy="110109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5293" y="3403600"/>
            <a:ext cx="11321414" cy="793115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435292" y="3293110"/>
            <a:ext cx="11321415" cy="469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838200" y="1371600"/>
            <a:ext cx="10515599" cy="4086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468498"/>
            <a:ext cx="10515600" cy="1469838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3965324"/>
            <a:ext cx="10515600" cy="100769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757365"/>
            <a:ext cx="5157787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728685"/>
            <a:ext cx="5157787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57365"/>
            <a:ext cx="5183188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728685"/>
            <a:ext cx="5183188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928813"/>
            <a:ext cx="10515600" cy="2162969"/>
          </a:xfrm>
        </p:spPr>
        <p:txBody>
          <a:bodyPr anchor="b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838200" y="4207330"/>
            <a:ext cx="10515600" cy="14843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9787" y="74168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4168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4188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098156" y="365125"/>
            <a:ext cx="1255643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090991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8000">
              <a:schemeClr val="tx2"/>
            </a:gs>
            <a:gs pos="100000">
              <a:schemeClr val="bg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1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296410" y="35560"/>
            <a:ext cx="5168265" cy="917575"/>
          </a:xfrm>
        </p:spPr>
        <p:txBody>
          <a:bodyPr>
            <a:normAutofit/>
          </a:bodyPr>
          <a:p>
            <a:r>
              <a:rPr lang="zh-TW" altLang="en-US" sz="4000" b="1" dirty="0">
                <a:latin typeface="微软雅黑" panose="020B0503020204020204" charset="-122"/>
                <a:ea typeface="微软雅黑" panose="020B0503020204020204" charset="-122"/>
              </a:rPr>
              <a:t>一起去购物吧!</a:t>
            </a:r>
            <a:endParaRPr lang="zh-TW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请在此输入您的文本。</a:t>
            </a:r>
            <a:endParaRPr lang="en-US" altLang="zh-CN" dirty="0"/>
          </a:p>
        </p:txBody>
      </p:sp>
      <p:pic>
        <p:nvPicPr>
          <p:cNvPr id="6" name="内容占位符 3" descr="IMG_20171228_144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953135"/>
            <a:ext cx="10084435" cy="56934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8760" y="6084570"/>
            <a:ext cx="3925570" cy="98615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9.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将贴好的子母贴如图◦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7890" y="177800"/>
            <a:ext cx="10462895" cy="59067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8160" y="6011545"/>
            <a:ext cx="5608320" cy="1071880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10.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最后可以放入食物到餐车里囉!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1225" y="156845"/>
            <a:ext cx="10370185" cy="5854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3880" y="6107430"/>
            <a:ext cx="3416300" cy="986155"/>
          </a:xfrm>
        </p:spPr>
        <p:txBody>
          <a:bodyPr>
            <a:norm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11.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好好的去购物吧!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185420"/>
            <a:ext cx="10489565" cy="5922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1300" y="5850255"/>
            <a:ext cx="6301105" cy="1156335"/>
          </a:xfrm>
        </p:spPr>
        <p:txBody>
          <a:bodyPr/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3200">
                <a:latin typeface="微软雅黑" panose="020B0503020204020204" charset="-122"/>
                <a:ea typeface="微软雅黑" panose="020B0503020204020204" charset="-122"/>
              </a:rPr>
              <a:t>准备图纸.剪刀.胶水.魔术子母贴</a:t>
            </a:r>
            <a:endParaRPr lang="zh-TW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8065" y="128270"/>
            <a:ext cx="10135870" cy="5721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5520" y="6050915"/>
            <a:ext cx="5339715" cy="1071880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首先将图纸中间裁切线剪下来◦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5510" y="190500"/>
            <a:ext cx="10380980" cy="5860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7350" y="6021705"/>
            <a:ext cx="3797300" cy="104330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如图裁切好的图纸◦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26695"/>
            <a:ext cx="10516235" cy="59366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9915" y="5936615"/>
            <a:ext cx="5296535" cy="1099820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再接着把右边配件全部剪下来◦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9625" y="184785"/>
            <a:ext cx="10389235" cy="5865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0545" y="6065520"/>
            <a:ext cx="3175635" cy="104330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如图剪好的配件◦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7890" y="156845"/>
            <a:ext cx="10466070" cy="5908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1160" y="6092190"/>
            <a:ext cx="5890895" cy="84518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将子母贴的软面贴在食物配件上◦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9170" y="142240"/>
            <a:ext cx="10367010" cy="5852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5975" y="6129655"/>
            <a:ext cx="4519295" cy="104330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如上步骤贴好的配件背面◦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1845" y="141605"/>
            <a:ext cx="10607675" cy="5988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5040" y="6014085"/>
            <a:ext cx="6866255" cy="986155"/>
          </a:xfrm>
        </p:spPr>
        <p:txBody>
          <a:bodyPr>
            <a:norm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8.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再取子母贴上的硬面贴在购物车上,如图◦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0420" y="156845"/>
            <a:ext cx="10551160" cy="5956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64416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64416"/>
</p:tagLst>
</file>

<file path=ppt/tags/tag3.xml><?xml version="1.0" encoding="utf-8"?>
<p:tagLst xmlns:p="http://schemas.openxmlformats.org/presentationml/2006/main">
  <p:tag name="KSO_WM_TEMPLATE_CATEGORY" val="custom"/>
  <p:tag name="KSO_WM_TEMPLATE_INDEX" val="20164416"/>
  <p:tag name="KSO_WM_TAG_VERSION" val="1.0"/>
  <p:tag name="KSO_WM_BEAUTIFY_FLAG" val="#wm#"/>
  <p:tag name="KSO_WM_TEMPLATE_THUMBS_INDEX" val="1、2、3、4、5、6、7、8、9、10、1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416"/>
  <p:tag name="KSO_WM_UNIT_TYPE" val="a"/>
  <p:tag name="KSO_WM_UNIT_INDEX" val="1"/>
  <p:tag name="KSO_WM_UNIT_ID" val="custom20164416_1*a*1"/>
  <p:tag name="KSO_WM_UNIT_LAYERLEVEL" val="1"/>
  <p:tag name="KSO_WM_UNIT_VALUE" val="16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416"/>
  <p:tag name="KSO_WM_UNIT_TYPE" val="b"/>
  <p:tag name="KSO_WM_UNIT_INDEX" val="1"/>
  <p:tag name="KSO_WM_UNIT_ID" val="custom20164416_1*b*1"/>
  <p:tag name="KSO_WM_UNIT_LAYERLEVEL" val="1"/>
  <p:tag name="KSO_WM_UNIT_VALUE" val="27"/>
  <p:tag name="KSO_WM_UNIT_ISCONTENTSTITLE" val="0"/>
  <p:tag name="KSO_WM_UNIT_HIGHLIGHT" val="0"/>
  <p:tag name="KSO_WM_UNIT_COMPATIBLE" val="0"/>
  <p:tag name="KSO_WM_UNIT_CLEAR" val="0"/>
  <p:tag name="KSO_WM_UNIT_PRESET_TEXT_INDEX" val="2"/>
  <p:tag name="KSO_WM_UNIT_PRESET_TEXT_LEN" val="10"/>
</p:tagLst>
</file>

<file path=ppt/tags/tag6.xml><?xml version="1.0" encoding="utf-8"?>
<p:tagLst xmlns:p="http://schemas.openxmlformats.org/presentationml/2006/main">
  <p:tag name="KSO_WM_TEMPLATE_CATEGORY" val="custom"/>
  <p:tag name="KSO_WM_TEMPLATE_INDEX" val="20164416"/>
  <p:tag name="KSO_WM_TAG_VERSION" val="1.0"/>
  <p:tag name="KSO_WM_SLIDE_ID" val="custom2016441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LIDE_POSITION" val="66*144"/>
  <p:tag name="KSO_WM_SLIDE_SIZE" val="828*343"/>
  <p:tag name="KSO_WM_TEMPLATE_THUMBS_INDEX" val="1、2、3、4、5、6、7、8、9、10、1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6"/>
</p:tagLst>
</file>

<file path=ppt/theme/theme1.xml><?xml version="1.0" encoding="utf-8"?>
<a:theme xmlns:a="http://schemas.openxmlformats.org/drawingml/2006/main" name="1_自定义设计方案">
  <a:themeElements>
    <a:clrScheme name="自定义 37">
      <a:dk1>
        <a:srgbClr val="000000"/>
      </a:dk1>
      <a:lt1>
        <a:srgbClr val="FFFFFF"/>
      </a:lt1>
      <a:dk2>
        <a:srgbClr val="131C21"/>
      </a:dk2>
      <a:lt2>
        <a:srgbClr val="44546A"/>
      </a:lt2>
      <a:accent1>
        <a:srgbClr val="00B0F0"/>
      </a:accent1>
      <a:accent2>
        <a:srgbClr val="8865DB"/>
      </a:accent2>
      <a:accent3>
        <a:srgbClr val="F56A4A"/>
      </a:accent3>
      <a:accent4>
        <a:srgbClr val="2F729B"/>
      </a:accent4>
      <a:accent5>
        <a:srgbClr val="CB3416"/>
      </a:accent5>
      <a:accent6>
        <a:srgbClr val="20386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演示</Application>
  <PresentationFormat>宽屏</PresentationFormat>
  <Paragraphs>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黑体</vt:lpstr>
      <vt:lpstr>Microsoft JhengHei</vt:lpstr>
      <vt:lpstr>Arial Black</vt:lpstr>
      <vt:lpstr>楷体</vt:lpstr>
      <vt:lpstr>1_自定义设计方案</vt:lpstr>
      <vt:lpstr>请在此输入您的标题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Alice</cp:lastModifiedBy>
  <cp:revision>1</cp:revision>
  <dcterms:created xsi:type="dcterms:W3CDTF">2017-12-28T11:15:01Z</dcterms:created>
  <dcterms:modified xsi:type="dcterms:W3CDTF">2017-12-28T11:56:47Z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