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409950"/>
            <a:ext cx="9144000" cy="128428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5762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2150" y="4095750"/>
            <a:ext cx="8153400" cy="131445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2150" y="5491956"/>
            <a:ext cx="8153400" cy="63612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7741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01327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7741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01327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3409200"/>
            <a:ext cx="9144000" cy="1504800"/>
          </a:xfrm>
        </p:spPr>
        <p:txBody>
          <a:bodyPr anchor="b" anchorCtr="0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85421" y="365125"/>
            <a:ext cx="1668379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34046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809750" y="320675"/>
            <a:ext cx="5200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809750" y="1825625"/>
            <a:ext cx="9544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D7E23F7-2C2F-4439-8771-CF74DAD7FF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EBEBC3-80FF-4C66-A06C-028EE844B8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IMG_20171228_1543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9340" y="948690"/>
            <a:ext cx="10053320" cy="56749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67580" y="21018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TW" altLang="zh-CN" sz="3200" b="1">
                <a:latin typeface="微软雅黑" panose="020B0503020204020204" charset="-122"/>
                <a:ea typeface="微软雅黑" panose="020B0503020204020204" charset="-122"/>
              </a:rPr>
              <a:t>我什么都会</a:t>
            </a:r>
            <a:endParaRPr lang="zh-TW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6985" y="5924550"/>
            <a:ext cx="4771390" cy="99441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zh-CN" sz="2800">
                <a:latin typeface="微软雅黑" panose="020B0503020204020204" charset="-122"/>
                <a:ea typeface="微软雅黑" panose="020B0503020204020204" charset="-122"/>
              </a:rPr>
              <a:t>准备好图纸.剪刀即可◦</a:t>
            </a:r>
            <a:endParaRPr lang="zh-TW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7115" y="224155"/>
            <a:ext cx="10097135" cy="5700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5620" y="6036310"/>
            <a:ext cx="6265545" cy="76009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拿起剪刀将图纸上人物配件剪下来◦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8545" y="210185"/>
            <a:ext cx="10074910" cy="56876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5775" y="5967730"/>
            <a:ext cx="7829550" cy="91186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剪好的图纸中的裁切洞口也取下来◦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0605" y="165735"/>
            <a:ext cx="10130155" cy="57188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3060" y="5993765"/>
            <a:ext cx="6211570" cy="106362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完成了宝贝们可以伸出小手指玩囉!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IMG_20171228_1543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6780" y="231775"/>
            <a:ext cx="10379075" cy="5859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9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92"/>
</p:tagLst>
</file>

<file path=ppt/tags/tag3.xml><?xml version="1.0" encoding="utf-8"?>
<p:tagLst xmlns:p="http://schemas.openxmlformats.org/presentationml/2006/main">
  <p:tag name="KSO_WM_TEMPLATE_CATEGORY" val="custom"/>
  <p:tag name="KSO_WM_TEMPLATE_INDEX" val="160492"/>
  <p:tag name="KSO_WM_TAG_VERSION" val="1.0"/>
  <p:tag name="KSO_WM_SLIDE_ID" val="custom160510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5、9、12、16、22、25、26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92"/>
</p:tagLst>
</file>

<file path=ppt/theme/theme1.xml><?xml version="1.0" encoding="utf-8"?>
<a:theme xmlns:a="http://schemas.openxmlformats.org/drawingml/2006/main" name="1_Office 主题">
  <a:themeElements>
    <a:clrScheme name="自定义 20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00B0F0"/>
      </a:accent1>
      <a:accent2>
        <a:srgbClr val="FFFF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WPS 演示</Application>
  <PresentationFormat>宽屏</PresentationFormat>
  <Paragraphs>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黑体</vt:lpstr>
      <vt:lpstr>PMingLiU</vt:lpstr>
      <vt:lpstr>楷体</vt:lpstr>
      <vt:lpstr>1_Office 主题</vt:lpstr>
      <vt:lpstr>LOREM IPSUM DOLOR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3</cp:revision>
  <dcterms:created xsi:type="dcterms:W3CDTF">2017-12-28T10:47:22Z</dcterms:created>
  <dcterms:modified xsi:type="dcterms:W3CDTF">2017-12-28T11:49:43Z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