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38200" y="1221219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00894"/>
            <a:ext cx="105156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838200" y="271463"/>
            <a:ext cx="10515599" cy="5943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2812282"/>
            <a:ext cx="10515600" cy="1469838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309108"/>
            <a:ext cx="10515600" cy="100769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757365"/>
            <a:ext cx="5157787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728685"/>
            <a:ext cx="5157787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57365"/>
            <a:ext cx="5183188" cy="9011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728685"/>
            <a:ext cx="5183188" cy="3460977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928813"/>
            <a:ext cx="10515600" cy="2162969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838200" y="4207330"/>
            <a:ext cx="10515600" cy="148431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677329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277529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677329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00003"/>
            </a:gs>
            <a:gs pos="76000">
              <a:srgbClr val="515369"/>
            </a:gs>
            <a:gs pos="89000">
              <a:srgbClr val="68677B"/>
            </a:gs>
            <a:gs pos="100000">
              <a:srgbClr val="70738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Shape 127"/>
          <p:cNvSpPr txBox="1"/>
          <p:nvPr>
            <p:custDataLst>
              <p:tags r:id="rId1"/>
            </p:custDataLst>
          </p:nvPr>
        </p:nvSpPr>
        <p:spPr>
          <a:xfrm>
            <a:off x="3545840" y="-34925"/>
            <a:ext cx="4839335" cy="1129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不一样的自己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Shape 128"/>
          <p:cNvSpPr txBox="1"/>
          <p:nvPr>
            <p:custDataLst>
              <p:tags r:id="rId2"/>
            </p:custDataLst>
          </p:nvPr>
        </p:nvSpPr>
        <p:spPr>
          <a:xfrm>
            <a:off x="406400" y="3479165"/>
            <a:ext cx="11118850" cy="71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</a:rPr>
              <a:t>请在此输入您的文本。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" name="图片 3" descr="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8855"/>
            <a:ext cx="10058400" cy="5677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3710" y="5845810"/>
            <a:ext cx="3389630" cy="109029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准备好图纸.彩笔◦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6945" y="193675"/>
            <a:ext cx="10277475" cy="5802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9750" y="5855970"/>
            <a:ext cx="5659120" cy="114554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拿起黑色彩笔设计独特自画像◦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1070" y="165100"/>
            <a:ext cx="10300970" cy="5815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2795" y="5970270"/>
            <a:ext cx="8869045" cy="952500"/>
          </a:xfrm>
        </p:spPr>
        <p:txBody>
          <a:bodyPr>
            <a:norm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每个宝贝们设计不同的样子,不需要太具象亦可,如图◦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8045" y="180340"/>
            <a:ext cx="10455910" cy="5902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39490" y="5880100"/>
            <a:ext cx="4857750" cy="986790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最后拿起彩笔上完色即可◦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9495" y="170815"/>
            <a:ext cx="10112375" cy="5709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59735" y="6042660"/>
            <a:ext cx="6045835" cy="944245"/>
          </a:xfrm>
        </p:spPr>
        <p:txBody>
          <a:bodyPr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 sz="2800">
                <a:latin typeface="微软雅黑" panose="020B0503020204020204" charset="-122"/>
                <a:ea typeface="微软雅黑" panose="020B0503020204020204" charset="-122"/>
              </a:rPr>
              <a:t>最後大家一起欣賞不一樣的自己吧!</a:t>
            </a:r>
            <a:endParaRPr lang="zh-TW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内容占位符 3" descr="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3600" y="134620"/>
            <a:ext cx="10464800" cy="5908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19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9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9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19"/>
</p:tagLst>
</file>

<file path=ppt/tags/tag3.xml><?xml version="1.0" encoding="utf-8"?>
<p:tagLst xmlns:p="http://schemas.openxmlformats.org/presentationml/2006/main">
  <p:tag name="KSO_WM_TEMPLATE_CATEGORY" val="custom"/>
  <p:tag name="KSO_WM_TEMPLATE_INDEX" val="20164419"/>
  <p:tag name="KSO_WM_TAG_VERSION" val="1.0"/>
  <p:tag name="KSO_WM_BEAUTIFY_FLAG" val="#wm#"/>
  <p:tag name="KSO_WM_TEMPLATE_THUMBS_INDEX" val="1、2、3、4、5、6、7、8、9、10、11、1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419"/>
  <p:tag name="KSO_WM_UNIT_TYPE" val="a"/>
  <p:tag name="KSO_WM_UNIT_INDEX" val="1"/>
  <p:tag name="KSO_WM_UNIT_ID" val="custom20164419_1*a*1"/>
  <p:tag name="KSO_WM_UNIT_LAYERLEVEL" val="1"/>
  <p:tag name="KSO_WM_UNIT_VALUE" val="17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419"/>
  <p:tag name="KSO_WM_UNIT_TYPE" val="b"/>
  <p:tag name="KSO_WM_UNIT_INDEX" val="1"/>
  <p:tag name="KSO_WM_UNIT_ID" val="custom20164419_1*b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UNIT_PRESET_TEXT_INDEX" val="2"/>
  <p:tag name="KSO_WM_UNIT_PRESET_TEXT_LEN" val="10"/>
</p:tagLst>
</file>

<file path=ppt/tags/tag6.xml><?xml version="1.0" encoding="utf-8"?>
<p:tagLst xmlns:p="http://schemas.openxmlformats.org/presentationml/2006/main">
  <p:tag name="KSO_WM_TEMPLATE_CATEGORY" val="custom"/>
  <p:tag name="KSO_WM_TEMPLATE_INDEX" val="20164419"/>
  <p:tag name="KSO_WM_TAG_VERSION" val="1.0"/>
  <p:tag name="KSO_WM_SLIDE_ID" val="custom20164419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SLIDE_POSITION" val="66*144"/>
  <p:tag name="KSO_WM_SLIDE_SIZE" val="828*343"/>
  <p:tag name="KSO_WM_TEMPLATE_THUMBS_INDEX" val="1、2、3、4、5、6、7、8、9、10、11、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9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9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64419"/>
</p:tagLst>
</file>

<file path=ppt/theme/theme1.xml><?xml version="1.0" encoding="utf-8"?>
<a:theme xmlns:a="http://schemas.openxmlformats.org/drawingml/2006/main" name="1_自定义设计方案">
  <a:themeElements>
    <a:clrScheme name="自定义 27">
      <a:dk1>
        <a:srgbClr val="000000"/>
      </a:dk1>
      <a:lt1>
        <a:srgbClr val="FFFFFF"/>
      </a:lt1>
      <a:dk2>
        <a:srgbClr val="131C21"/>
      </a:dk2>
      <a:lt2>
        <a:srgbClr val="44546A"/>
      </a:lt2>
      <a:accent1>
        <a:srgbClr val="00B0F0"/>
      </a:accent1>
      <a:accent2>
        <a:srgbClr val="8865DB"/>
      </a:accent2>
      <a:accent3>
        <a:srgbClr val="F56A4A"/>
      </a:accent3>
      <a:accent4>
        <a:srgbClr val="2F729B"/>
      </a:accent4>
      <a:accent5>
        <a:srgbClr val="CB3416"/>
      </a:accent5>
      <a:accent6>
        <a:srgbClr val="20386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演示</Application>
  <PresentationFormat>宽屏</PresentationFormat>
  <Paragraphs>14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Microsoft JhengHei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1</cp:revision>
  <dcterms:created xsi:type="dcterms:W3CDTF">2017-12-28T10:57:48Z</dcterms:created>
  <dcterms:modified xsi:type="dcterms:W3CDTF">2017-12-28T11:12:49Z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