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完成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8280"/>
            <a:ext cx="10058400" cy="56775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66490" y="5885815"/>
            <a:ext cx="4858385" cy="945515"/>
          </a:xfrm>
        </p:spPr>
        <p:txBody>
          <a:bodyPr/>
          <a:p>
            <a:r>
              <a:rPr lang="zh-TW" altLang="zh-CN" sz="4000">
                <a:latin typeface="微软雅黑" panose="020B0503020204020204" charset="-122"/>
                <a:ea typeface="微软雅黑" panose="020B0503020204020204" charset="-122"/>
              </a:rPr>
              <a:t>滑滑梯</a:t>
            </a:r>
            <a:endParaRPr lang="zh-TW" altLang="zh-CN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84785"/>
            <a:ext cx="10187940" cy="57518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3720" y="5936615"/>
            <a:ext cx="3251200" cy="85280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同配件的阶梯摺法,如图◦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85420"/>
            <a:ext cx="10168890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0" y="5926455"/>
            <a:ext cx="3431540" cy="98615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摺好的配件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C,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如图呈现◦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56210"/>
            <a:ext cx="10225405" cy="577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8380" y="6049010"/>
            <a:ext cx="5149850" cy="63690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接着拿起胶水将配件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上黏贴处沾上胶◦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2345" y="114300"/>
            <a:ext cx="10187940" cy="57518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085" y="5946775"/>
            <a:ext cx="4629150" cy="80645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再把摺好的配件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黏在中间黏贴处上◦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0" y="170815"/>
            <a:ext cx="10210800" cy="5764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5270" y="6014720"/>
            <a:ext cx="4074795" cy="72707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也黏贴上配件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上,如图◦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2980" y="142240"/>
            <a:ext cx="10210800" cy="5764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1715" y="6048375"/>
            <a:ext cx="4708525" cy="70548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继续将配件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右边黏贴处也黏贴固定◦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9010" y="156210"/>
            <a:ext cx="10182860" cy="5748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4910" y="6048375"/>
            <a:ext cx="5171440" cy="67119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再将配件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左边黏贴处也黏贴固定即可◦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完成品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99695"/>
            <a:ext cx="10196830" cy="5756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84750" y="6105525"/>
            <a:ext cx="2222500" cy="62547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最后完成品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170815"/>
            <a:ext cx="10163175" cy="5737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8355" y="5908675"/>
            <a:ext cx="2948940" cy="104330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准备图纸.胶水.剪刀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14300"/>
            <a:ext cx="10187940" cy="57518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515" y="5981065"/>
            <a:ext cx="3442970" cy="86296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将图纸上的配件剪下来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0430" y="168275"/>
            <a:ext cx="10163175" cy="5737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5320" y="5980430"/>
            <a:ext cx="3261360" cy="87376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如上步骤剪下来的配件◦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805" y="2684145"/>
            <a:ext cx="4768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</a:t>
            </a:r>
            <a:endParaRPr lang="en-US" altLang="zh-CN" sz="4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6130" y="2552700"/>
            <a:ext cx="4591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</a:t>
            </a:r>
            <a:endParaRPr lang="en-US" altLang="zh-CN" sz="4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9040" y="2552700"/>
            <a:ext cx="4540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</a:t>
            </a:r>
            <a:endParaRPr lang="en-US" altLang="zh-CN" sz="4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3465" y="114300"/>
            <a:ext cx="10113010" cy="5709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4110" y="5891530"/>
            <a:ext cx="5080000" cy="98679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沿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着所有摺线往后摺起来再展开◦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1555" y="100330"/>
            <a:ext cx="10182860" cy="5748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6230" y="5848985"/>
            <a:ext cx="3420745" cy="103187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把配件中黏贴处沾取胶水◦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16840"/>
            <a:ext cx="10169525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3085" y="5857875"/>
            <a:ext cx="2798445" cy="89662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沿着摺线摺成长方体◦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9495" y="114300"/>
            <a:ext cx="10196830" cy="5756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4455" y="5870575"/>
            <a:ext cx="4403725" cy="97536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在长方体上方的黏贴处也沾上胶水◦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5995" y="128270"/>
            <a:ext cx="10239375" cy="5780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5825" y="5998845"/>
            <a:ext cx="5001895" cy="88646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再拿取配件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也同步骤</a:t>
            </a:r>
            <a:r>
              <a:rPr lang="en-US" altLang="zh-TW" sz="200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沿着摺线往内摺◦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演示</Application>
  <PresentationFormat>宽屏</PresentationFormat>
  <Paragraphs>40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5</cp:revision>
  <dcterms:created xsi:type="dcterms:W3CDTF">2017-12-25T07:59:49Z</dcterms:created>
  <dcterms:modified xsi:type="dcterms:W3CDTF">2017-12-26T02:00:41Z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