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8" r:id="rId6"/>
    <p:sldId id="263" r:id="rId7"/>
    <p:sldId id="264" r:id="rId8"/>
    <p:sldId id="265" r:id="rId9"/>
    <p:sldId id="258" r:id="rId10"/>
    <p:sldId id="259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  <p:sldId id="275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135" y="175260"/>
            <a:ext cx="10285730" cy="58058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65955" y="5981065"/>
            <a:ext cx="3260725" cy="861060"/>
          </a:xfrm>
        </p:spPr>
        <p:txBody>
          <a:bodyPr/>
          <a:p>
            <a:r>
              <a:rPr lang="zh-TW" altLang="zh-CN" sz="4000">
                <a:latin typeface="微软雅黑" panose="020B0503020204020204" charset="-122"/>
                <a:ea typeface="微软雅黑" panose="020B0503020204020204" charset="-122"/>
              </a:rPr>
              <a:t>眼睛躲猫猫</a:t>
            </a:r>
            <a:endParaRPr lang="zh-TW" altLang="zh-CN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128905"/>
            <a:ext cx="10140950" cy="57251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7760" y="5854065"/>
            <a:ext cx="5028565" cy="117030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接着拿取配件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C,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如图卡纸的摺线往下摺◦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3465" y="128270"/>
            <a:ext cx="10126980" cy="5716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5585" y="5675630"/>
            <a:ext cx="10515600" cy="1325563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翻到背面把配件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的左右两边摺线往后摺,如图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170815"/>
            <a:ext cx="10168890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1305" y="5911850"/>
            <a:ext cx="3528695" cy="80264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摺好的左右摺线沾取胶水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2040" y="142875"/>
            <a:ext cx="10083800" cy="5692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8130" y="5835650"/>
            <a:ext cx="6951980" cy="1028700"/>
          </a:xfrm>
        </p:spPr>
        <p:txBody>
          <a:bodyPr>
            <a:normAutofit/>
          </a:bodyPr>
          <a:p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12.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重叠黏在配件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后面,再把配件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也沾取胶黏贴◦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128905"/>
            <a:ext cx="10154920" cy="57327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9715" y="5861685"/>
            <a:ext cx="4052570" cy="93091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如上步骤黏贴好的配件背面◦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3465" y="128270"/>
            <a:ext cx="10111740" cy="5708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4160" y="5836920"/>
            <a:ext cx="7177405" cy="101536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翻回正面再沾取胶水把配件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上.左.右边涂上胶水</a:t>
            </a:r>
            <a:r>
              <a:rPr lang="zh-TW" altLang="en-US" sz="2000">
                <a:latin typeface="Arial" panose="020B0604020202020204" pitchFamily="34" charset="0"/>
                <a:ea typeface="微软雅黑" panose="020B0503020204020204" charset="-122"/>
              </a:rPr>
              <a:t>,如图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5118735" y="660400"/>
            <a:ext cx="0" cy="17399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395845" y="660400"/>
            <a:ext cx="0" cy="17399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246370" y="2300605"/>
            <a:ext cx="198056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156210"/>
            <a:ext cx="10154920" cy="57327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0460" y="5775960"/>
            <a:ext cx="4844415" cy="115633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然後把配件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的耳朵延著摺線往下摺◦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28270"/>
            <a:ext cx="10239375" cy="578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7155" y="5908675"/>
            <a:ext cx="4816475" cy="85915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最后拿取胶水将眼睛部位沾上胶水◦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42875"/>
            <a:ext cx="10169525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5775" y="5883910"/>
            <a:ext cx="3600450" cy="88773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17.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将动动眼黏贴上去即完成◦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142240"/>
            <a:ext cx="10238740" cy="578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6640" y="5810250"/>
            <a:ext cx="5791200" cy="107188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18.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完成品,拉一拉小狗舌头会有什么有趣发生呢!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TW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8070" y="114300"/>
            <a:ext cx="10062210" cy="568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9700" y="5895340"/>
            <a:ext cx="3841115" cy="80264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准备好图纸.剪刀.胶水.动动眼◦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9495" y="142875"/>
            <a:ext cx="10111740" cy="5708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2110" y="5851525"/>
            <a:ext cx="3825875" cy="100139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第一步将图纸上的配件剪下来◦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42240"/>
            <a:ext cx="10238740" cy="578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7365" y="5922645"/>
            <a:ext cx="3217545" cy="83058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如图剪下的配件待备用◦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730" y="128270"/>
            <a:ext cx="10162540" cy="57372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0365" y="5865495"/>
            <a:ext cx="3585210" cy="93091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中的裁切线撕开来◦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5525" y="156845"/>
            <a:ext cx="10137775" cy="57232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3185" y="5880100"/>
            <a:ext cx="4900930" cy="108585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接着把配件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延着中间线对折起来◦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5525" y="100330"/>
            <a:ext cx="10163175" cy="5737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885" y="6121400"/>
            <a:ext cx="7291070" cy="49149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在继续将配件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套在配件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上,并且对贴起来</a:t>
            </a:r>
            <a:r>
              <a:rPr lang="zh-TW" altLang="en-US" sz="2000">
                <a:latin typeface="Arial" panose="020B0604020202020204" pitchFamily="34" charset="0"/>
                <a:ea typeface="微软雅黑" panose="020B0503020204020204" charset="-122"/>
              </a:rPr>
              <a:t>,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如图◦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0" y="128905"/>
            <a:ext cx="10225405" cy="577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4275" y="5901690"/>
            <a:ext cx="5339715" cy="102933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取配件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背後沾取膠水黏貼在配件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下方◦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00330"/>
            <a:ext cx="10169525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4020" y="5841365"/>
            <a:ext cx="9496425" cy="101536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再把刚刚步骤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的配件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A.B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从配件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卡纸中的裁切线,由后往前方向穿出来</a:t>
            </a:r>
            <a:r>
              <a:rPr lang="zh-TW" altLang="en-US" sz="2000">
                <a:latin typeface="Arial" panose="020B0604020202020204" pitchFamily="34" charset="0"/>
                <a:ea typeface="微软雅黑" panose="020B0503020204020204" charset="-122"/>
              </a:rPr>
              <a:t>,如图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演示</Application>
  <PresentationFormat>宽屏</PresentationFormat>
  <Paragraphs>38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PMingLiU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3</cp:revision>
  <dcterms:created xsi:type="dcterms:W3CDTF">2017-12-25T03:40:14Z</dcterms:created>
  <dcterms:modified xsi:type="dcterms:W3CDTF">2017-12-25T09:19:36Z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