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6" r:id="rId11"/>
    <p:sldId id="262" r:id="rId12"/>
    <p:sldId id="263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"/>
          <p:cNvPicPr/>
          <p:nvPr/>
        </p:nvPicPr>
        <p:blipFill>
          <a:blip r:embed="rId1"/>
          <a:stretch>
            <a:fillRect/>
          </a:stretch>
        </p:blipFill>
        <p:spPr>
          <a:xfrm>
            <a:off x="1281430" y="147320"/>
            <a:ext cx="9629140" cy="5442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75150" y="5866130"/>
            <a:ext cx="4023995" cy="879475"/>
          </a:xfrm>
        </p:spPr>
        <p:txBody>
          <a:bodyPr>
            <a:normAutofit fontScale="90000"/>
          </a:bodyPr>
          <a:p>
            <a:r>
              <a:rPr lang="zh-TW" altLang="en-US">
                <a:latin typeface="微软雅黑" panose="020B0503020204020204" charset="-122"/>
                <a:ea typeface="微软雅黑" panose="020B0503020204020204" charset="-122"/>
              </a:rPr>
              <a:t>一起来打鼓</a:t>
            </a:r>
            <a:endParaRPr lang="zh-TW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9010" y="93980"/>
            <a:ext cx="10212705" cy="5765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25" y="5859780"/>
            <a:ext cx="4349750" cy="97218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将线以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Z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字型方向穿过上.下洞口◦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098290" y="2063750"/>
            <a:ext cx="396003" cy="2621280"/>
          </a:xfrm>
          <a:prstGeom prst="straightConnector1">
            <a:avLst/>
          </a:prstGeom>
          <a:ln w="476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724525" y="2118360"/>
            <a:ext cx="257810" cy="2618740"/>
          </a:xfrm>
          <a:prstGeom prst="straightConnector1">
            <a:avLst/>
          </a:prstGeom>
          <a:ln w="476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610100" y="2219325"/>
            <a:ext cx="962025" cy="2376170"/>
          </a:xfrm>
          <a:prstGeom prst="straightConnector1">
            <a:avLst/>
          </a:prstGeom>
          <a:ln w="476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6123305" y="2063750"/>
            <a:ext cx="835025" cy="2432685"/>
          </a:xfrm>
          <a:prstGeom prst="straightConnector1">
            <a:avLst/>
          </a:prstGeom>
          <a:ln w="476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095" y="85725"/>
            <a:ext cx="10163175" cy="5737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9910" y="5710555"/>
            <a:ext cx="3698875" cy="124206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最后再打个结即可完成◦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85090"/>
            <a:ext cx="10058400" cy="56775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635" y="5983605"/>
            <a:ext cx="3554730" cy="47561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准备好图纸.剪刀.胶水◦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9345" y="110490"/>
            <a:ext cx="9973310" cy="56305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77945" y="5741035"/>
            <a:ext cx="3928110" cy="103187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取剪刀将图纸上的配件剪下来◦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6465" y="139700"/>
            <a:ext cx="10339070" cy="5836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2865" y="5976620"/>
            <a:ext cx="1894205" cy="94170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剪好的配件◦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9165" y="125095"/>
            <a:ext cx="10314305" cy="58229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8465" y="5948045"/>
            <a:ext cx="3962400" cy="88582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把配件上的黏贴处往下折,如图◦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5530" y="100330"/>
            <a:ext cx="10288270" cy="5808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5710" y="5908675"/>
            <a:ext cx="4639945" cy="107759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取胶水把配件上的黏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貼處沾上膠水◦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9010" y="99695"/>
            <a:ext cx="10253345" cy="5788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885" y="5888355"/>
            <a:ext cx="4030345" cy="93091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将配件围成一个圆形黏贴起来◦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114300"/>
            <a:ext cx="10268585" cy="5796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665" y="6035040"/>
            <a:ext cx="8662035" cy="54610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黏贴好的配件的头.尾的黏贴处再沾取胶水</a:t>
            </a:r>
            <a:r>
              <a:rPr lang="zh-TW" altLang="en-US" sz="2000">
                <a:latin typeface="Arial" panose="020B0604020202020204" pitchFamily="34" charset="0"/>
                <a:ea typeface="微软雅黑" panose="020B0503020204020204" charset="-122"/>
              </a:rPr>
              <a:t>,把另外两个圆型配件黏合上去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9010" y="125730"/>
            <a:ext cx="10253345" cy="5788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1315" y="5914390"/>
            <a:ext cx="4403090" cy="90805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将棉线在一个洞口请老师打个结◦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>宽屏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PMingLiU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2</cp:revision>
  <dcterms:created xsi:type="dcterms:W3CDTF">2017-12-25T03:22:26Z</dcterms:created>
  <dcterms:modified xsi:type="dcterms:W3CDTF">2017-12-25T07:51:10Z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