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51130"/>
            <a:ext cx="10058400" cy="5677535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15790" y="6020435"/>
            <a:ext cx="3178175" cy="537210"/>
          </a:xfrm>
        </p:spPr>
        <p:txBody>
          <a:bodyPr/>
          <a:p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浣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熊</a:t>
            </a:r>
            <a:r>
              <a:rPr lang="zh-TW" altLang="zh-CN" sz="2000"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lang="zh-TW" altLang="zh-CN" sz="2000">
                <a:latin typeface="微软雅黑" panose="020B0503020204020204" charset="-122"/>
                <a:ea typeface="微软雅黑" panose="020B0503020204020204" charset="-122"/>
              </a:rPr>
              <a:t>内裤秀</a:t>
            </a:r>
            <a:endParaRPr lang="zh-TW" altLang="zh-CN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95375" y="127000"/>
            <a:ext cx="10140950" cy="57251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17390" y="5935980"/>
            <a:ext cx="3296920" cy="716280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首先准备图纸.剪刀.彩笔◦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24890" y="114300"/>
            <a:ext cx="10163175" cy="573786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17595" y="5852160"/>
            <a:ext cx="4935855" cy="1010920"/>
          </a:xfrm>
        </p:spPr>
        <p:txBody>
          <a:bodyPr>
            <a:normAutofit/>
          </a:bodyPr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取彩笔帮浣熊设计美丽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的小裤裤◦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914400" imgH="215900" progId="Equation.KSEE3">
                  <p:embed/>
                </p:oleObj>
              </mc:Choice>
              <mc:Fallback>
                <p:oleObj name="" r:id="rId2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67435" y="85725"/>
            <a:ext cx="10113010" cy="57092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6800" y="5795010"/>
            <a:ext cx="4380230" cy="1009650"/>
          </a:xfrm>
        </p:spPr>
        <p:txBody>
          <a:bodyPr/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3.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再将设计好的小裤裤用剪刀剪下来◦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0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24890" y="99695"/>
            <a:ext cx="10162540" cy="57372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50285" y="5836920"/>
            <a:ext cx="5453380" cy="873760"/>
          </a:xfrm>
        </p:spPr>
        <p:txBody>
          <a:bodyPr>
            <a:normAutofit/>
          </a:bodyPr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4.</a:t>
            </a:r>
            <a:r>
              <a:rPr lang="zh-TW" altLang="en-US" sz="2000">
                <a:latin typeface="微软雅黑" panose="020B0503020204020204" charset="-122"/>
                <a:ea typeface="微软雅黑" panose="020B0503020204020204" charset="-122"/>
              </a:rPr>
              <a:t>完成后可以帮浣熊换不同造型的小裤裤囉!</a:t>
            </a:r>
            <a:endParaRPr lang="zh-TW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WPS 演示</Application>
  <PresentationFormat>宽屏</PresentationFormat>
  <Paragraphs>10</Paragraphs>
  <Slides>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6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PMingLiU</vt:lpstr>
      <vt:lpstr>Arial Black</vt:lpstr>
      <vt:lpstr>Office 主题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Alice</cp:lastModifiedBy>
  <cp:revision>3</cp:revision>
  <dcterms:created xsi:type="dcterms:W3CDTF">2017-12-25T04:10:31Z</dcterms:created>
  <dcterms:modified xsi:type="dcterms:W3CDTF">2017-12-25T07:26:17Z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2052-10.1.0.7022</vt:lpwstr>
  </property>
</Properties>
</file>