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2-25T14:26:08.899" idx="1">
    <p:pos x="7162" y="24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1910" y="194310"/>
            <a:ext cx="9846945" cy="5558155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6048058"/>
            <a:ext cx="9144000" cy="1655762"/>
          </a:xfrm>
        </p:spPr>
        <p:txBody>
          <a:bodyPr/>
          <a:p>
            <a:r>
              <a:rPr lang="zh-TW" altLang="zh-CN" b="1">
                <a:latin typeface="微软雅黑" panose="020B0503020204020204" charset="-122"/>
                <a:ea typeface="微软雅黑" panose="020B0503020204020204" charset="-122"/>
              </a:rPr>
              <a:t>生日蛋糕</a:t>
            </a:r>
            <a:endParaRPr lang="zh-TW" altLang="zh-CN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0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7565" y="170815"/>
            <a:ext cx="10516235" cy="59366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5030" y="6107430"/>
            <a:ext cx="2820670" cy="861060"/>
          </a:xfrm>
        </p:spPr>
        <p:txBody>
          <a:bodyPr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准备图纸.剪刀.彩笔◦</a:t>
            </a:r>
            <a:endParaRPr lang="zh-TW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0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10920" y="114300"/>
            <a:ext cx="10196830" cy="57562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95065" y="5969635"/>
            <a:ext cx="4828540" cy="802640"/>
          </a:xfrm>
        </p:spPr>
        <p:txBody>
          <a:bodyPr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首先取出彩笔将图纸上的蛋糕涂上颜色◦</a:t>
            </a:r>
            <a:endParaRPr lang="zh-TW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0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32510" y="71755"/>
            <a:ext cx="10126980" cy="57169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08095" y="5788660"/>
            <a:ext cx="4970780" cy="1170305"/>
          </a:xfrm>
        </p:spPr>
        <p:txBody>
          <a:bodyPr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涂上颜色后,拿剪刀将中间裁切线剪下◦</a:t>
            </a:r>
            <a:endParaRPr lang="zh-TW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0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10920" y="142240"/>
            <a:ext cx="10169525" cy="57410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40430" y="5697220"/>
            <a:ext cx="10515600" cy="1325563"/>
          </a:xfrm>
        </p:spPr>
        <p:txBody>
          <a:bodyPr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接着再把全部蛋糕配件取剪下来待备用◦</a:t>
            </a:r>
            <a:endParaRPr lang="zh-TW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0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10920" y="113665"/>
            <a:ext cx="10169525" cy="57410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27425" y="5854700"/>
            <a:ext cx="5408295" cy="998855"/>
          </a:xfrm>
        </p:spPr>
        <p:txBody>
          <a:bodyPr>
            <a:normAutofit/>
          </a:bodyPr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5.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剪好的蛋糕配件准备开始创造可口的蛋糕囉!</a:t>
            </a:r>
            <a:endParaRPr lang="zh-TW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0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96950" y="128270"/>
            <a:ext cx="10197465" cy="57569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53235" y="5885180"/>
            <a:ext cx="9566275" cy="930910"/>
          </a:xfrm>
        </p:spPr>
        <p:txBody>
          <a:bodyPr>
            <a:normAutofit/>
          </a:bodyPr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6.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将胶水把想要贴上配件的地方沾上一点点胶在蛋糕图纸上</a:t>
            </a:r>
            <a:r>
              <a:rPr lang="zh-TW" altLang="en-US" sz="2000">
                <a:latin typeface="Arial" panose="020B0604020202020204" pitchFamily="34" charset="0"/>
                <a:ea typeface="微软雅黑" panose="020B0503020204020204" charset="-122"/>
              </a:rPr>
              <a:t>,并将配件黏贴上去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◦</a:t>
            </a:r>
            <a:endParaRPr lang="zh-TW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0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96950" y="71120"/>
            <a:ext cx="10225405" cy="57727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47490" y="5843905"/>
            <a:ext cx="4323715" cy="1031875"/>
          </a:xfrm>
        </p:spPr>
        <p:txBody>
          <a:bodyPr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7.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黏贴好的漂亮又可口的蛋糕完成啦!</a:t>
            </a:r>
            <a:endParaRPr lang="zh-TW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</Words>
  <Application>WPS 演示</Application>
  <PresentationFormat>宽屏</PresentationFormat>
  <Paragraphs>16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PMingLiU</vt:lpstr>
      <vt:lpstr>Arial Black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Alice</cp:lastModifiedBy>
  <cp:revision>3</cp:revision>
  <dcterms:created xsi:type="dcterms:W3CDTF">2017-12-25T04:15:00Z</dcterms:created>
  <dcterms:modified xsi:type="dcterms:W3CDTF">2017-12-25T06:32:34Z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