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03" r:id="rId5"/>
    <p:sldId id="259" r:id="rId6"/>
    <p:sldId id="304" r:id="rId7"/>
    <p:sldId id="305" r:id="rId8"/>
    <p:sldId id="261" r:id="rId9"/>
    <p:sldId id="263" r:id="rId10"/>
    <p:sldId id="265" r:id="rId11"/>
    <p:sldId id="267" r:id="rId12"/>
    <p:sldId id="269" r:id="rId13"/>
    <p:sldId id="271" r:id="rId14"/>
    <p:sldId id="260" r:id="rId15"/>
    <p:sldId id="272" r:id="rId16"/>
    <p:sldId id="273" r:id="rId17"/>
    <p:sldId id="280" r:id="rId18"/>
    <p:sldId id="281" r:id="rId19"/>
    <p:sldId id="282" r:id="rId20"/>
    <p:sldId id="315" r:id="rId21"/>
    <p:sldId id="283" r:id="rId22"/>
    <p:sldId id="306" r:id="rId23"/>
    <p:sldId id="284" r:id="rId24"/>
    <p:sldId id="287" r:id="rId25"/>
    <p:sldId id="285" r:id="rId26"/>
    <p:sldId id="286" r:id="rId27"/>
    <p:sldId id="288" r:id="rId28"/>
    <p:sldId id="289" r:id="rId29"/>
    <p:sldId id="308" r:id="rId30"/>
    <p:sldId id="307" r:id="rId31"/>
    <p:sldId id="309" r:id="rId32"/>
    <p:sldId id="310" r:id="rId33"/>
    <p:sldId id="311" r:id="rId34"/>
    <p:sldId id="312" r:id="rId35"/>
    <p:sldId id="317" r:id="rId36"/>
    <p:sldId id="316" r:id="rId37"/>
    <p:sldId id="275" r:id="rId38"/>
    <p:sldId id="274" r:id="rId39"/>
    <p:sldId id="279" r:id="rId40"/>
    <p:sldId id="278" r:id="rId41"/>
    <p:sldId id="276" r:id="rId42"/>
    <p:sldId id="277" r:id="rId43"/>
    <p:sldId id="318" r:id="rId44"/>
    <p:sldId id="320" r:id="rId45"/>
    <p:sldId id="319" r:id="rId46"/>
    <p:sldId id="321" r:id="rId47"/>
    <p:sldId id="314" r:id="rId48"/>
    <p:sldId id="313" r:id="rId49"/>
    <p:sldId id="290" r:id="rId50"/>
    <p:sldId id="291" r:id="rId51"/>
    <p:sldId id="292" r:id="rId52"/>
    <p:sldId id="300" r:id="rId53"/>
    <p:sldId id="301" r:id="rId54"/>
    <p:sldId id="302" r:id="rId55"/>
    <p:sldId id="293" r:id="rId56"/>
    <p:sldId id="295" r:id="rId57"/>
    <p:sldId id="296" r:id="rId58"/>
    <p:sldId id="297" r:id="rId59"/>
    <p:sldId id="298" r:id="rId60"/>
    <p:sldId id="299" r:id="rId61"/>
    <p:sldId id="294" r:id="rId6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99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31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40432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381057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357321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371373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354862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275283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92313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253422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134555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14034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B2D3544-E28D-4735-AE1B-DCE22C4B74CB}" type="datetimeFigureOut">
              <a:rPr lang="zh-CN" altLang="en-US" smtClean="0"/>
              <a:t>2016/9/14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96155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D3544-E28D-4735-AE1B-DCE22C4B74CB}" type="datetimeFigureOut">
              <a:rPr lang="zh-CN" altLang="en-US" smtClean="0"/>
              <a:t>2016/9/14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4001F-2C0F-4B52-867E-AFBF2FC317D4}" type="slidenum">
              <a:rPr lang="zh-CN" altLang="en-US" smtClean="0"/>
              <a:t>‹#›</a:t>
            </a:fld>
            <a:endParaRPr lang="zh-CN" altLang="en-US"/>
          </a:p>
        </p:txBody>
      </p:sp>
    </p:spTree>
    <p:extLst>
      <p:ext uri="{BB962C8B-B14F-4D97-AF65-F5344CB8AC3E}">
        <p14:creationId xmlns:p14="http://schemas.microsoft.com/office/powerpoint/2010/main" val="2967377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jp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3.png"/><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0.jpg"/><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ctrTitle"/>
          </p:nvPr>
        </p:nvSpPr>
        <p:spPr>
          <a:xfrm>
            <a:off x="6012160" y="5589240"/>
            <a:ext cx="3096344" cy="936104"/>
          </a:xfrm>
        </p:spPr>
        <p:txBody>
          <a:bodyPr/>
          <a:lstStyle/>
          <a:p>
            <a:r>
              <a:rPr lang="en-US" altLang="zh-CN" dirty="0" smtClean="0">
                <a:solidFill>
                  <a:srgbClr val="00B050"/>
                </a:solidFill>
              </a:rPr>
              <a:t>Amanda</a:t>
            </a:r>
            <a:endParaRPr lang="zh-CN" altLang="en-US" dirty="0">
              <a:solidFill>
                <a:srgbClr val="00B050"/>
              </a:solidFill>
            </a:endParaRPr>
          </a:p>
        </p:txBody>
      </p:sp>
      <p:sp>
        <p:nvSpPr>
          <p:cNvPr id="3" name="副标题 2"/>
          <p:cNvSpPr>
            <a:spLocks noGrp="1"/>
          </p:cNvSpPr>
          <p:nvPr>
            <p:ph type="subTitle" idx="1"/>
          </p:nvPr>
        </p:nvSpPr>
        <p:spPr/>
        <p:txBody>
          <a:bodyPr/>
          <a:lstStyle/>
          <a:p>
            <a:endParaRPr lang="zh-CN" altLang="en-US" dirty="0"/>
          </a:p>
        </p:txBody>
      </p:sp>
      <p:pic>
        <p:nvPicPr>
          <p:cNvPr id="4" name="color so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3120577"/>
            <a:ext cx="609600" cy="609600"/>
          </a:xfrm>
          <a:prstGeom prst="rect">
            <a:avLst/>
          </a:prstGeom>
        </p:spPr>
      </p:pic>
    </p:spTree>
    <p:extLst>
      <p:ext uri="{BB962C8B-B14F-4D97-AF65-F5344CB8AC3E}">
        <p14:creationId xmlns:p14="http://schemas.microsoft.com/office/powerpoint/2010/main" val="627924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3286671" cy="464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067944" y="2204864"/>
            <a:ext cx="3322712" cy="1828800"/>
          </a:xfrm>
        </p:spPr>
        <p:txBody>
          <a:bodyPr/>
          <a:lstStyle/>
          <a:p>
            <a:pPr marL="0" indent="0">
              <a:buNone/>
            </a:pPr>
            <a:r>
              <a:rPr lang="en-US" altLang="zh-CN" sz="6000" dirty="0" smtClean="0">
                <a:solidFill>
                  <a:srgbClr val="002060"/>
                </a:solidFill>
                <a:latin typeface="Comic Sans MS" pitchFamily="66" charset="0"/>
              </a:rPr>
              <a:t>br</a:t>
            </a:r>
            <a:r>
              <a:rPr lang="en-US" altLang="zh-CN" sz="6000" dirty="0" smtClean="0">
                <a:solidFill>
                  <a:srgbClr val="FF0000"/>
                </a:solidFill>
                <a:latin typeface="Comic Sans MS" pitchFamily="66" charset="0"/>
              </a:rPr>
              <a:t>o</a:t>
            </a:r>
            <a:r>
              <a:rPr lang="en-US" altLang="zh-CN" sz="6000" dirty="0" smtClean="0">
                <a:solidFill>
                  <a:srgbClr val="002060"/>
                </a:solidFill>
                <a:latin typeface="Comic Sans MS" pitchFamily="66" charset="0"/>
              </a:rPr>
              <a:t>ther </a:t>
            </a:r>
            <a:r>
              <a:rPr lang="en-US" altLang="zh-CN" dirty="0" smtClean="0"/>
              <a:t> </a:t>
            </a:r>
            <a:endParaRPr lang="zh-CN" altLang="en-US" dirty="0"/>
          </a:p>
        </p:txBody>
      </p:sp>
    </p:spTree>
    <p:extLst>
      <p:ext uri="{BB962C8B-B14F-4D97-AF65-F5344CB8AC3E}">
        <p14:creationId xmlns:p14="http://schemas.microsoft.com/office/powerpoint/2010/main" val="54727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324036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4211960" y="2276872"/>
            <a:ext cx="3240360" cy="634082"/>
          </a:xfrm>
        </p:spPr>
        <p:txBody>
          <a:bodyPr>
            <a:noAutofit/>
          </a:bodyPr>
          <a:lstStyle/>
          <a:p>
            <a:r>
              <a:rPr lang="en-US" altLang="zh-CN" sz="6000" dirty="0" smtClean="0">
                <a:solidFill>
                  <a:srgbClr val="002060"/>
                </a:solidFill>
                <a:latin typeface="Comic Sans MS" pitchFamily="66" charset="0"/>
              </a:rPr>
              <a:t>s</a:t>
            </a:r>
            <a:r>
              <a:rPr lang="en-US" altLang="zh-CN" sz="6000" dirty="0" smtClean="0">
                <a:solidFill>
                  <a:srgbClr val="FF0000"/>
                </a:solidFill>
                <a:latin typeface="Comic Sans MS" pitchFamily="66" charset="0"/>
              </a:rPr>
              <a:t>i</a:t>
            </a:r>
            <a:r>
              <a:rPr lang="en-US" altLang="zh-CN" sz="6000" dirty="0" smtClean="0">
                <a:solidFill>
                  <a:srgbClr val="002060"/>
                </a:solidFill>
                <a:latin typeface="Comic Sans MS" pitchFamily="66" charset="0"/>
              </a:rPr>
              <a:t>ster</a:t>
            </a:r>
            <a:endParaRPr lang="zh-CN" altLang="en-US" sz="6000" dirty="0">
              <a:solidFill>
                <a:srgbClr val="002060"/>
              </a:solidFill>
              <a:latin typeface="Comic Sans MS" pitchFamily="66" charset="0"/>
            </a:endParaRPr>
          </a:p>
        </p:txBody>
      </p:sp>
      <p:sp>
        <p:nvSpPr>
          <p:cNvPr id="3" name="内容占位符 2"/>
          <p:cNvSpPr>
            <a:spLocks noGrp="1"/>
          </p:cNvSpPr>
          <p:nvPr>
            <p:ph idx="1"/>
          </p:nvPr>
        </p:nvSpPr>
        <p:spPr>
          <a:xfrm>
            <a:off x="457200" y="1600201"/>
            <a:ext cx="2602632" cy="2044824"/>
          </a:xfrm>
        </p:spPr>
        <p:txBody>
          <a:bodyPr/>
          <a:lstStyle/>
          <a:p>
            <a:endParaRPr lang="zh-CN" altLang="en-US" dirty="0"/>
          </a:p>
        </p:txBody>
      </p:sp>
    </p:spTree>
    <p:extLst>
      <p:ext uri="{BB962C8B-B14F-4D97-AF65-F5344CB8AC3E}">
        <p14:creationId xmlns:p14="http://schemas.microsoft.com/office/powerpoint/2010/main" val="7837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2696"/>
            <a:ext cx="3545582" cy="458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386982" y="1700808"/>
            <a:ext cx="4474840" cy="2332856"/>
          </a:xfrm>
        </p:spPr>
        <p:txBody>
          <a:bodyPr>
            <a:normAutofit fontScale="92500"/>
          </a:bodyPr>
          <a:lstStyle/>
          <a:p>
            <a:pPr marL="0" indent="0">
              <a:buNone/>
            </a:pPr>
            <a:r>
              <a:rPr lang="en-US" altLang="zh-CN" sz="6000" dirty="0" smtClean="0">
                <a:solidFill>
                  <a:srgbClr val="002060"/>
                </a:solidFill>
                <a:latin typeface="Comic Sans MS" pitchFamily="66" charset="0"/>
                <a:ea typeface="PMingLiU-ExtB" pitchFamily="18" charset="-120"/>
              </a:rPr>
              <a:t>grandmother</a:t>
            </a:r>
          </a:p>
          <a:p>
            <a:pPr marL="0" indent="0">
              <a:buNone/>
            </a:pPr>
            <a:r>
              <a:rPr lang="en-US" altLang="zh-CN" sz="6000" dirty="0" smtClean="0">
                <a:solidFill>
                  <a:srgbClr val="002060"/>
                </a:solidFill>
                <a:latin typeface="Comic Sans MS" pitchFamily="66" charset="0"/>
              </a:rPr>
              <a:t>  (grandma) </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25405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96082"/>
            <a:ext cx="5040560" cy="44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932040" y="1772816"/>
            <a:ext cx="4330824" cy="2548879"/>
          </a:xfrm>
        </p:spPr>
        <p:txBody>
          <a:bodyPr>
            <a:normAutofit fontScale="92500"/>
          </a:bodyPr>
          <a:lstStyle/>
          <a:p>
            <a:pPr marL="0" indent="0">
              <a:buNone/>
            </a:pPr>
            <a:r>
              <a:rPr lang="en-US" altLang="zh-CN" sz="6000" dirty="0" smtClean="0">
                <a:solidFill>
                  <a:srgbClr val="002060"/>
                </a:solidFill>
                <a:latin typeface="Comic Sans MS" pitchFamily="66" charset="0"/>
              </a:rPr>
              <a:t>grandfather</a:t>
            </a:r>
          </a:p>
          <a:p>
            <a:pPr marL="0" indent="0">
              <a:buNone/>
            </a:pPr>
            <a:r>
              <a:rPr lang="en-US" altLang="zh-CN" sz="6000" dirty="0" smtClean="0">
                <a:solidFill>
                  <a:srgbClr val="002060"/>
                </a:solidFill>
                <a:latin typeface="Comic Sans MS" pitchFamily="66" charset="0"/>
              </a:rPr>
              <a:t>(grandpa)</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31110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079" y="4941168"/>
            <a:ext cx="8229600" cy="1143000"/>
          </a:xfrm>
        </p:spPr>
        <p:txBody>
          <a:bodyPr/>
          <a:lstStyle/>
          <a:p>
            <a:r>
              <a:rPr lang="en-US" altLang="zh-CN" dirty="0" smtClean="0">
                <a:latin typeface="Comic Sans MS" pitchFamily="66" charset="0"/>
              </a:rPr>
              <a:t>This  is my……</a:t>
            </a:r>
            <a:endParaRPr lang="zh-CN" altLang="en-US" dirty="0">
              <a:latin typeface="Comic Sans MS" pitchFamily="66" charset="0"/>
            </a:endParaRPr>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8248" y="620688"/>
            <a:ext cx="2300312" cy="1725234"/>
          </a:xfr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387" y="692696"/>
            <a:ext cx="2245388" cy="167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692696"/>
            <a:ext cx="2232248" cy="166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079" y="2910252"/>
            <a:ext cx="21526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4821" y="2910251"/>
            <a:ext cx="21526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5" y="2910252"/>
            <a:ext cx="2171319" cy="16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 calcmode="lin" valueType="num">
                                      <p:cBhvr additive="base">
                                        <p:cTn id="19" dur="500" fill="hold"/>
                                        <p:tgtEl>
                                          <p:spTgt spid="9219"/>
                                        </p:tgtEl>
                                        <p:attrNameLst>
                                          <p:attrName>ppt_x</p:attrName>
                                        </p:attrNameLst>
                                      </p:cBhvr>
                                      <p:tavLst>
                                        <p:tav tm="0">
                                          <p:val>
                                            <p:strVal val="#ppt_x"/>
                                          </p:val>
                                        </p:tav>
                                        <p:tav tm="100000">
                                          <p:val>
                                            <p:strVal val="#ppt_x"/>
                                          </p:val>
                                        </p:tav>
                                      </p:tavLst>
                                    </p:anim>
                                    <p:anim calcmode="lin" valueType="num">
                                      <p:cBhvr additive="base">
                                        <p:cTn id="20"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gtEl>
                                        <p:attrNameLst>
                                          <p:attrName>style.visibility</p:attrName>
                                        </p:attrNameLst>
                                      </p:cBhvr>
                                      <p:to>
                                        <p:strVal val="visible"/>
                                      </p:to>
                                    </p:set>
                                    <p:anim calcmode="lin" valueType="num">
                                      <p:cBhvr additive="base">
                                        <p:cTn id="25" dur="500" fill="hold"/>
                                        <p:tgtEl>
                                          <p:spTgt spid="9220"/>
                                        </p:tgtEl>
                                        <p:attrNameLst>
                                          <p:attrName>ppt_x</p:attrName>
                                        </p:attrNameLst>
                                      </p:cBhvr>
                                      <p:tavLst>
                                        <p:tav tm="0">
                                          <p:val>
                                            <p:strVal val="#ppt_x"/>
                                          </p:val>
                                        </p:tav>
                                        <p:tav tm="100000">
                                          <p:val>
                                            <p:strVal val="#ppt_x"/>
                                          </p:val>
                                        </p:tav>
                                      </p:tavLst>
                                    </p:anim>
                                    <p:anim calcmode="lin" valueType="num">
                                      <p:cBhvr additive="base">
                                        <p:cTn id="26"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1"/>
                                        </p:tgtEl>
                                        <p:attrNameLst>
                                          <p:attrName>style.visibility</p:attrName>
                                        </p:attrNameLst>
                                      </p:cBhvr>
                                      <p:to>
                                        <p:strVal val="visible"/>
                                      </p:to>
                                    </p:set>
                                    <p:anim calcmode="lin" valueType="num">
                                      <p:cBhvr additive="base">
                                        <p:cTn id="31" dur="500" fill="hold"/>
                                        <p:tgtEl>
                                          <p:spTgt spid="9221"/>
                                        </p:tgtEl>
                                        <p:attrNameLst>
                                          <p:attrName>ppt_x</p:attrName>
                                        </p:attrNameLst>
                                      </p:cBhvr>
                                      <p:tavLst>
                                        <p:tav tm="0">
                                          <p:val>
                                            <p:strVal val="#ppt_x"/>
                                          </p:val>
                                        </p:tav>
                                        <p:tav tm="100000">
                                          <p:val>
                                            <p:strVal val="#ppt_x"/>
                                          </p:val>
                                        </p:tav>
                                      </p:tavLst>
                                    </p:anim>
                                    <p:anim calcmode="lin" valueType="num">
                                      <p:cBhvr additive="base">
                                        <p:cTn id="32"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22"/>
                                        </p:tgtEl>
                                        <p:attrNameLst>
                                          <p:attrName>style.visibility</p:attrName>
                                        </p:attrNameLst>
                                      </p:cBhvr>
                                      <p:to>
                                        <p:strVal val="visible"/>
                                      </p:to>
                                    </p:set>
                                    <p:anim calcmode="lin" valueType="num">
                                      <p:cBhvr additive="base">
                                        <p:cTn id="37" dur="500" fill="hold"/>
                                        <p:tgtEl>
                                          <p:spTgt spid="9222"/>
                                        </p:tgtEl>
                                        <p:attrNameLst>
                                          <p:attrName>ppt_x</p:attrName>
                                        </p:attrNameLst>
                                      </p:cBhvr>
                                      <p:tavLst>
                                        <p:tav tm="0">
                                          <p:val>
                                            <p:strVal val="#ppt_x"/>
                                          </p:val>
                                        </p:tav>
                                        <p:tav tm="100000">
                                          <p:val>
                                            <p:strVal val="#ppt_x"/>
                                          </p:val>
                                        </p:tav>
                                      </p:tavLst>
                                    </p:anim>
                                    <p:anim calcmode="lin" valueType="num">
                                      <p:cBhvr additive="base">
                                        <p:cTn id="3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60648"/>
            <a:ext cx="7776864" cy="5832648"/>
          </a:xfrm>
        </p:spPr>
      </p:pic>
    </p:spTree>
    <p:extLst>
      <p:ext uri="{BB962C8B-B14F-4D97-AF65-F5344CB8AC3E}">
        <p14:creationId xmlns:p14="http://schemas.microsoft.com/office/powerpoint/2010/main" val="3266036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5353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548680"/>
            <a:ext cx="8208912" cy="5904656"/>
          </a:xfrm>
        </p:spPr>
      </p:pic>
    </p:spTree>
    <p:extLst>
      <p:ext uri="{BB962C8B-B14F-4D97-AF65-F5344CB8AC3E}">
        <p14:creationId xmlns:p14="http://schemas.microsoft.com/office/powerpoint/2010/main" val="586915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8640"/>
            <a:ext cx="7992887" cy="6336704"/>
          </a:xfrm>
        </p:spPr>
      </p:pic>
    </p:spTree>
    <p:extLst>
      <p:ext uri="{BB962C8B-B14F-4D97-AF65-F5344CB8AC3E}">
        <p14:creationId xmlns:p14="http://schemas.microsoft.com/office/powerpoint/2010/main" val="672146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332656"/>
            <a:ext cx="7416823" cy="5793507"/>
          </a:xfrm>
        </p:spPr>
      </p:pic>
    </p:spTree>
    <p:extLst>
      <p:ext uri="{BB962C8B-B14F-4D97-AF65-F5344CB8AC3E}">
        <p14:creationId xmlns:p14="http://schemas.microsoft.com/office/powerpoint/2010/main" val="1381260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16632"/>
            <a:ext cx="6905098" cy="5976664"/>
          </a:xfrm>
        </p:spPr>
      </p:pic>
    </p:spTree>
    <p:extLst>
      <p:ext uri="{BB962C8B-B14F-4D97-AF65-F5344CB8AC3E}">
        <p14:creationId xmlns:p14="http://schemas.microsoft.com/office/powerpoint/2010/main" val="712831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393849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660" y="260648"/>
            <a:ext cx="8105780" cy="6264696"/>
          </a:xfrm>
        </p:spPr>
      </p:pic>
    </p:spTree>
    <p:extLst>
      <p:ext uri="{BB962C8B-B14F-4D97-AF65-F5344CB8AC3E}">
        <p14:creationId xmlns:p14="http://schemas.microsoft.com/office/powerpoint/2010/main" val="3038195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Homework</a:t>
            </a:r>
            <a:endParaRPr lang="zh-CN" altLang="en-US" dirty="0"/>
          </a:p>
        </p:txBody>
      </p:sp>
      <p:sp>
        <p:nvSpPr>
          <p:cNvPr id="3" name="内容占位符 2"/>
          <p:cNvSpPr>
            <a:spLocks noGrp="1"/>
          </p:cNvSpPr>
          <p:nvPr>
            <p:ph idx="1"/>
          </p:nvPr>
        </p:nvSpPr>
        <p:spPr/>
        <p:txBody>
          <a:bodyPr/>
          <a:lstStyle/>
          <a:p>
            <a:pPr marL="514350" indent="-514350">
              <a:buAutoNum type="arabicPeriod"/>
            </a:pPr>
            <a:r>
              <a:rPr lang="en-US" altLang="zh-CN" dirty="0" smtClean="0"/>
              <a:t>6</a:t>
            </a:r>
            <a:r>
              <a:rPr lang="zh-CN" altLang="en-US" dirty="0" smtClean="0"/>
              <a:t>个单词 写</a:t>
            </a:r>
            <a:r>
              <a:rPr lang="en-US" altLang="zh-CN" dirty="0" smtClean="0"/>
              <a:t>3</a:t>
            </a:r>
            <a:r>
              <a:rPr lang="zh-CN" altLang="en-US" dirty="0" smtClean="0"/>
              <a:t>行，一行</a:t>
            </a:r>
            <a:r>
              <a:rPr lang="en-US" altLang="zh-CN" dirty="0" smtClean="0"/>
              <a:t>4</a:t>
            </a:r>
            <a:r>
              <a:rPr lang="zh-CN" altLang="en-US" dirty="0" smtClean="0"/>
              <a:t>遍，中文</a:t>
            </a:r>
            <a:r>
              <a:rPr lang="en-US" altLang="zh-CN" dirty="0" smtClean="0"/>
              <a:t>1</a:t>
            </a:r>
            <a:r>
              <a:rPr lang="zh-CN" altLang="en-US" dirty="0" smtClean="0"/>
              <a:t>遍。</a:t>
            </a:r>
            <a:endParaRPr lang="en-US" altLang="zh-CN" dirty="0" smtClean="0"/>
          </a:p>
          <a:p>
            <a:pPr marL="514350" indent="-514350">
              <a:buAutoNum type="arabicPeriod"/>
            </a:pPr>
            <a:r>
              <a:rPr lang="zh-CN" altLang="en-US" dirty="0"/>
              <a:t>语</a:t>
            </a:r>
            <a:r>
              <a:rPr lang="zh-CN" altLang="en-US" dirty="0" smtClean="0"/>
              <a:t>言作业：</a:t>
            </a:r>
            <a:r>
              <a:rPr lang="en-US" altLang="zh-CN" dirty="0" smtClean="0"/>
              <a:t>6</a:t>
            </a:r>
            <a:r>
              <a:rPr lang="zh-CN" altLang="en-US" dirty="0" smtClean="0"/>
              <a:t>个单词的语音作业发微信</a:t>
            </a:r>
            <a:endParaRPr lang="en-US" altLang="zh-CN" dirty="0" smtClean="0"/>
          </a:p>
          <a:p>
            <a:pPr marL="0" indent="0">
              <a:buNone/>
            </a:pPr>
            <a:r>
              <a:rPr lang="en-US" altLang="zh-CN" dirty="0"/>
              <a:t> </a:t>
            </a:r>
            <a:r>
              <a:rPr lang="en-US" altLang="zh-CN" dirty="0" smtClean="0"/>
              <a:t>     </a:t>
            </a:r>
            <a:r>
              <a:rPr lang="zh-CN" altLang="en-US" dirty="0" smtClean="0"/>
              <a:t>微信号：</a:t>
            </a:r>
            <a:r>
              <a:rPr lang="en-US" altLang="zh-CN" dirty="0" smtClean="0"/>
              <a:t>13736612039  </a:t>
            </a:r>
          </a:p>
          <a:p>
            <a:pPr marL="0" indent="0">
              <a:buNone/>
            </a:pPr>
            <a:r>
              <a:rPr lang="en-US" altLang="zh-CN" dirty="0"/>
              <a:t> </a:t>
            </a:r>
            <a:r>
              <a:rPr lang="en-US" altLang="zh-CN" dirty="0" smtClean="0"/>
              <a:t>      </a:t>
            </a:r>
            <a:r>
              <a:rPr lang="zh-CN" altLang="en-US" dirty="0" smtClean="0"/>
              <a:t>微信名：小小鱼（</a:t>
            </a:r>
            <a:r>
              <a:rPr lang="en-US" altLang="zh-CN" dirty="0" smtClean="0"/>
              <a:t>Amanda </a:t>
            </a:r>
            <a:r>
              <a:rPr lang="zh-CN" altLang="en-US" dirty="0" smtClean="0"/>
              <a:t>金）</a:t>
            </a:r>
            <a:endParaRPr lang="en-US" altLang="zh-CN" dirty="0" smtClean="0"/>
          </a:p>
          <a:p>
            <a:pPr marL="0" indent="0">
              <a:buNone/>
            </a:pPr>
            <a:r>
              <a:rPr lang="en-US" altLang="zh-CN" dirty="0"/>
              <a:t> </a:t>
            </a:r>
            <a:r>
              <a:rPr lang="en-US" altLang="zh-CN" dirty="0" smtClean="0"/>
              <a:t>       </a:t>
            </a:r>
            <a:r>
              <a:rPr lang="zh-CN" altLang="en-US" dirty="0" smtClean="0"/>
              <a:t>时间：周三晚</a:t>
            </a:r>
            <a:r>
              <a:rPr lang="en-US" altLang="zh-CN" dirty="0" smtClean="0"/>
              <a:t>20:00 </a:t>
            </a:r>
            <a:r>
              <a:rPr lang="zh-CN" altLang="en-US" dirty="0" smtClean="0"/>
              <a:t>前</a:t>
            </a:r>
            <a:endParaRPr lang="zh-CN" altLang="en-US" dirty="0"/>
          </a:p>
        </p:txBody>
      </p:sp>
    </p:spTree>
    <p:extLst>
      <p:ext uri="{BB962C8B-B14F-4D97-AF65-F5344CB8AC3E}">
        <p14:creationId xmlns:p14="http://schemas.microsoft.com/office/powerpoint/2010/main" val="2574350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16632"/>
            <a:ext cx="8280920" cy="6480720"/>
          </a:xfrm>
        </p:spPr>
      </p:pic>
      <p:sp>
        <p:nvSpPr>
          <p:cNvPr id="2" name="标题 1"/>
          <p:cNvSpPr>
            <a:spLocks noGrp="1"/>
          </p:cNvSpPr>
          <p:nvPr>
            <p:ph type="title"/>
          </p:nvPr>
        </p:nvSpPr>
        <p:spPr>
          <a:xfrm>
            <a:off x="3563888" y="2852936"/>
            <a:ext cx="5040560" cy="648072"/>
          </a:xfrm>
        </p:spPr>
        <p:txBody>
          <a:bodyPr>
            <a:noAutofit/>
          </a:bodyPr>
          <a:lstStyle/>
          <a:p>
            <a:r>
              <a:rPr lang="en-US" altLang="zh-CN" dirty="0" smtClean="0">
                <a:solidFill>
                  <a:srgbClr val="C00000"/>
                </a:solidFill>
                <a:latin typeface="Comic Sans MS" pitchFamily="66" charset="0"/>
              </a:rPr>
              <a:t>Lesson 2</a:t>
            </a:r>
            <a:endParaRPr lang="zh-CN" altLang="en-US" dirty="0">
              <a:solidFill>
                <a:srgbClr val="C00000"/>
              </a:solidFill>
              <a:latin typeface="Comic Sans MS" pitchFamily="66" charset="0"/>
            </a:endParaRPr>
          </a:p>
        </p:txBody>
      </p:sp>
    </p:spTree>
    <p:extLst>
      <p:ext uri="{BB962C8B-B14F-4D97-AF65-F5344CB8AC3E}">
        <p14:creationId xmlns:p14="http://schemas.microsoft.com/office/powerpoint/2010/main" val="3916882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260648"/>
            <a:ext cx="7344815" cy="5865515"/>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
            <a:ext cx="9144000" cy="6858000"/>
          </a:xfrm>
          <a:prstGeom prst="rect">
            <a:avLst/>
          </a:prstGeom>
        </p:spPr>
      </p:pic>
    </p:spTree>
    <p:extLst>
      <p:ext uri="{BB962C8B-B14F-4D97-AF65-F5344CB8AC3E}">
        <p14:creationId xmlns:p14="http://schemas.microsoft.com/office/powerpoint/2010/main" val="591742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332656"/>
            <a:ext cx="7488831" cy="5976664"/>
          </a:xfrm>
        </p:spPr>
      </p:pic>
    </p:spTree>
    <p:extLst>
      <p:ext uri="{BB962C8B-B14F-4D97-AF65-F5344CB8AC3E}">
        <p14:creationId xmlns:p14="http://schemas.microsoft.com/office/powerpoint/2010/main" val="3260009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332656"/>
            <a:ext cx="7992887" cy="6192688"/>
          </a:xfrm>
        </p:spPr>
      </p:pic>
    </p:spTree>
    <p:extLst>
      <p:ext uri="{BB962C8B-B14F-4D97-AF65-F5344CB8AC3E}">
        <p14:creationId xmlns:p14="http://schemas.microsoft.com/office/powerpoint/2010/main" val="219256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260648"/>
            <a:ext cx="7121765" cy="5865515"/>
          </a:xfrm>
        </p:spPr>
      </p:pic>
    </p:spTree>
    <p:extLst>
      <p:ext uri="{BB962C8B-B14F-4D97-AF65-F5344CB8AC3E}">
        <p14:creationId xmlns:p14="http://schemas.microsoft.com/office/powerpoint/2010/main" val="2242931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548680"/>
            <a:ext cx="6905741" cy="5577483"/>
          </a:xfrm>
        </p:spPr>
      </p:pic>
    </p:spTree>
    <p:extLst>
      <p:ext uri="{BB962C8B-B14F-4D97-AF65-F5344CB8AC3E}">
        <p14:creationId xmlns:p14="http://schemas.microsoft.com/office/powerpoint/2010/main" val="39417143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9552" y="548680"/>
            <a:ext cx="8208912" cy="5904656"/>
          </a:xfrm>
        </p:spPr>
      </p:pic>
      <p:pic>
        <p:nvPicPr>
          <p:cNvPr id="3" name="曲目 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9712" y="836712"/>
            <a:ext cx="609600" cy="609600"/>
          </a:xfrm>
          <a:prstGeom prst="rect">
            <a:avLst/>
          </a:prstGeom>
        </p:spPr>
      </p:pic>
    </p:spTree>
    <p:extLst>
      <p:ext uri="{BB962C8B-B14F-4D97-AF65-F5344CB8AC3E}">
        <p14:creationId xmlns:p14="http://schemas.microsoft.com/office/powerpoint/2010/main" val="3102606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404664"/>
            <a:ext cx="7427168" cy="5904656"/>
          </a:xfrm>
        </p:spPr>
        <p:txBody>
          <a:bodyPr>
            <a:normAutofit fontScale="85000" lnSpcReduction="20000"/>
          </a:bodyPr>
          <a:lstStyle/>
          <a:p>
            <a:pPr marL="0" indent="0">
              <a:buNone/>
            </a:pPr>
            <a:r>
              <a:rPr lang="en-US" altLang="zh-CN" sz="5800" dirty="0" smtClean="0">
                <a:solidFill>
                  <a:srgbClr val="FF0000"/>
                </a:solidFill>
              </a:rPr>
              <a:t>           </a:t>
            </a:r>
            <a:r>
              <a:rPr lang="en-US" altLang="zh-CN" sz="5800" dirty="0" smtClean="0">
                <a:solidFill>
                  <a:srgbClr val="FF0000"/>
                </a:solidFill>
                <a:latin typeface="Comic Sans MS" pitchFamily="66" charset="0"/>
              </a:rPr>
              <a:t>              red </a:t>
            </a:r>
          </a:p>
          <a:p>
            <a:pPr marL="0" indent="0">
              <a:buNone/>
            </a:pPr>
            <a:r>
              <a:rPr lang="en-US" altLang="zh-CN" sz="5400" dirty="0" smtClean="0">
                <a:solidFill>
                  <a:srgbClr val="FFC000"/>
                </a:solidFill>
                <a:latin typeface="Comic Sans MS" pitchFamily="66" charset="0"/>
              </a:rPr>
              <a:t>       yellow </a:t>
            </a:r>
          </a:p>
          <a:p>
            <a:pPr marL="0" indent="0">
              <a:buNone/>
            </a:pPr>
            <a:r>
              <a:rPr lang="en-US" altLang="zh-CN" sz="5400" dirty="0" smtClean="0">
                <a:solidFill>
                  <a:srgbClr val="FF99FF"/>
                </a:solidFill>
                <a:latin typeface="Comic Sans MS" pitchFamily="66" charset="0"/>
              </a:rPr>
              <a:t>                                pink </a:t>
            </a:r>
          </a:p>
          <a:p>
            <a:pPr marL="0" indent="0">
              <a:buNone/>
            </a:pPr>
            <a:r>
              <a:rPr lang="en-US" altLang="zh-CN" sz="5400" dirty="0" smtClean="0">
                <a:solidFill>
                  <a:srgbClr val="00B050"/>
                </a:solidFill>
                <a:latin typeface="Comic Sans MS" pitchFamily="66" charset="0"/>
              </a:rPr>
              <a:t>              green  </a:t>
            </a:r>
          </a:p>
          <a:p>
            <a:pPr marL="0" indent="0">
              <a:buNone/>
            </a:pPr>
            <a:r>
              <a:rPr lang="en-US" altLang="zh-CN" sz="5400" dirty="0" smtClean="0">
                <a:solidFill>
                  <a:srgbClr val="9900FF"/>
                </a:solidFill>
                <a:latin typeface="Comic Sans MS" pitchFamily="66" charset="0"/>
              </a:rPr>
              <a:t>                                  purple  </a:t>
            </a:r>
          </a:p>
          <a:p>
            <a:pPr marL="0" indent="0">
              <a:buNone/>
            </a:pPr>
            <a:r>
              <a:rPr lang="en-US" altLang="zh-CN" sz="5400" dirty="0" smtClean="0">
                <a:solidFill>
                  <a:srgbClr val="FF6600"/>
                </a:solidFill>
                <a:latin typeface="Comic Sans MS" pitchFamily="66" charset="0"/>
              </a:rPr>
              <a:t>          orange</a:t>
            </a:r>
          </a:p>
          <a:p>
            <a:pPr marL="0" indent="0">
              <a:buNone/>
            </a:pPr>
            <a:r>
              <a:rPr lang="en-US" altLang="zh-CN" dirty="0">
                <a:latin typeface="Comic Sans MS" pitchFamily="66" charset="0"/>
              </a:rPr>
              <a:t> </a:t>
            </a:r>
            <a:r>
              <a:rPr lang="en-US" altLang="zh-CN" dirty="0" smtClean="0">
                <a:latin typeface="Comic Sans MS" pitchFamily="66" charset="0"/>
              </a:rPr>
              <a:t>                                        </a:t>
            </a:r>
            <a:r>
              <a:rPr lang="en-US" altLang="zh-CN" sz="5400" dirty="0" smtClean="0">
                <a:solidFill>
                  <a:srgbClr val="00B0F0"/>
                </a:solidFill>
                <a:latin typeface="Comic Sans MS" pitchFamily="66" charset="0"/>
              </a:rPr>
              <a:t>blue </a:t>
            </a:r>
          </a:p>
          <a:p>
            <a:pPr marL="0" indent="0">
              <a:buNone/>
            </a:pPr>
            <a:endParaRPr lang="zh-CN" altLang="en-US" dirty="0"/>
          </a:p>
        </p:txBody>
      </p:sp>
    </p:spTree>
    <p:extLst>
      <p:ext uri="{BB962C8B-B14F-4D97-AF65-F5344CB8AC3E}">
        <p14:creationId xmlns:p14="http://schemas.microsoft.com/office/powerpoint/2010/main" val="32427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CD 1, 48</a:t>
            </a:r>
            <a:endParaRPr lang="zh-CN" altLang="en-US" dirty="0"/>
          </a:p>
        </p:txBody>
      </p:sp>
      <p:sp>
        <p:nvSpPr>
          <p:cNvPr id="3" name="内容占位符 2"/>
          <p:cNvSpPr>
            <a:spLocks noGrp="1"/>
          </p:cNvSpPr>
          <p:nvPr>
            <p:ph idx="1"/>
          </p:nvPr>
        </p:nvSpPr>
        <p:spPr>
          <a:xfrm>
            <a:off x="539552" y="1700808"/>
            <a:ext cx="8229600" cy="4525963"/>
          </a:xfrm>
        </p:spPr>
        <p:txBody>
          <a:bodyPr>
            <a:normAutofit/>
          </a:bodyPr>
          <a:lstStyle/>
          <a:p>
            <a:pPr marL="0" indent="0">
              <a:buNone/>
            </a:pPr>
            <a:r>
              <a:rPr lang="en-US" altLang="zh-CN" sz="4000" dirty="0" smtClean="0">
                <a:latin typeface="Comic Sans MS" pitchFamily="66" charset="0"/>
              </a:rPr>
              <a:t>SUZY: This is my family. That’s my father, Mr. Star. He’s a pop star. Now, this is a nice picture of my mother. She’s on a whit chair. </a:t>
            </a:r>
            <a:endParaRPr lang="zh-CN" altLang="en-US" sz="4000" dirty="0">
              <a:latin typeface="Comic Sans MS" pitchFamily="66" charset="0"/>
            </a:endParaRPr>
          </a:p>
        </p:txBody>
      </p:sp>
    </p:spTree>
    <p:extLst>
      <p:ext uri="{BB962C8B-B14F-4D97-AF65-F5344CB8AC3E}">
        <p14:creationId xmlns:p14="http://schemas.microsoft.com/office/powerpoint/2010/main" val="304914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1412776"/>
            <a:ext cx="8435280" cy="4713387"/>
          </a:xfrm>
        </p:spPr>
        <p:txBody>
          <a:bodyPr>
            <a:normAutofit/>
          </a:bodyPr>
          <a:lstStyle/>
          <a:p>
            <a:pPr marL="0" indent="0">
              <a:buNone/>
            </a:pPr>
            <a:r>
              <a:rPr lang="en-US" altLang="zh-CN" sz="4000" dirty="0">
                <a:latin typeface="Comic Sans MS" pitchFamily="66" charset="0"/>
              </a:rPr>
              <a:t>Who’s that woman in the car? That’s my grandmother. Mr grandfather is next to my grandmother. He’s funny. </a:t>
            </a:r>
            <a:endParaRPr lang="zh-CN" altLang="en-US" sz="4000" dirty="0">
              <a:latin typeface="Comic Sans MS" pitchFamily="66" charset="0"/>
            </a:endParaRPr>
          </a:p>
        </p:txBody>
      </p:sp>
    </p:spTree>
    <p:extLst>
      <p:ext uri="{BB962C8B-B14F-4D97-AF65-F5344CB8AC3E}">
        <p14:creationId xmlns:p14="http://schemas.microsoft.com/office/powerpoint/2010/main" val="80785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1052736"/>
            <a:ext cx="8229600" cy="5073427"/>
          </a:xfrm>
        </p:spPr>
        <p:txBody>
          <a:bodyPr>
            <a:normAutofit/>
          </a:bodyPr>
          <a:lstStyle/>
          <a:p>
            <a:pPr marL="0" indent="0">
              <a:buNone/>
            </a:pPr>
            <a:r>
              <a:rPr lang="en-US" altLang="zh-CN" sz="4000" dirty="0">
                <a:latin typeface="Comic Sans MS" pitchFamily="66" charset="0"/>
              </a:rPr>
              <a:t>There’s my brother, Simon. He’s on a black bike. And that’s my sister, Stella. She’s seven.</a:t>
            </a:r>
            <a:endParaRPr lang="zh-CN" altLang="en-US" sz="4000" dirty="0">
              <a:latin typeface="Comic Sans MS" pitchFamily="66" charset="0"/>
            </a:endParaRPr>
          </a:p>
        </p:txBody>
      </p:sp>
    </p:spTree>
    <p:extLst>
      <p:ext uri="{BB962C8B-B14F-4D97-AF65-F5344CB8AC3E}">
        <p14:creationId xmlns:p14="http://schemas.microsoft.com/office/powerpoint/2010/main" val="1307938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buNone/>
            </a:pPr>
            <a:r>
              <a:rPr lang="en-US" altLang="zh-CN" sz="4000" dirty="0">
                <a:latin typeface="Comic Sans MS" pitchFamily="66" charset="0"/>
              </a:rPr>
              <a:t>Oh! And who’s that girl next to the table, Monty? That’s me. And, oh, where are you? There you are, on the table.</a:t>
            </a:r>
          </a:p>
          <a:p>
            <a:pPr marL="0" indent="0">
              <a:buNone/>
            </a:pPr>
            <a:endParaRPr lang="zh-CN" altLang="en-US" dirty="0"/>
          </a:p>
        </p:txBody>
      </p:sp>
    </p:spTree>
    <p:extLst>
      <p:ext uri="{BB962C8B-B14F-4D97-AF65-F5344CB8AC3E}">
        <p14:creationId xmlns:p14="http://schemas.microsoft.com/office/powerpoint/2010/main" val="440585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266" y="173257"/>
            <a:ext cx="7992887" cy="6336704"/>
          </a:xfrm>
          <a:prstGeom prst="rect">
            <a:avLst/>
          </a:prstGeom>
        </p:spPr>
      </p:pic>
      <p:sp>
        <p:nvSpPr>
          <p:cNvPr id="2" name="标题 1"/>
          <p:cNvSpPr>
            <a:spLocks noGrp="1"/>
          </p:cNvSpPr>
          <p:nvPr>
            <p:ph type="title"/>
          </p:nvPr>
        </p:nvSpPr>
        <p:spPr/>
        <p:txBody>
          <a:bodyPr/>
          <a:lstStyle/>
          <a:p>
            <a:endParaRPr lang="zh-CN" altLang="en-US"/>
          </a:p>
        </p:txBody>
      </p:sp>
      <p:pic>
        <p:nvPicPr>
          <p:cNvPr id="5" name="曲目 5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755576" y="332656"/>
            <a:ext cx="609600" cy="609600"/>
          </a:xfrm>
        </p:spPr>
      </p:pic>
      <p:pic>
        <p:nvPicPr>
          <p:cNvPr id="3" name="曲目 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71600" y="5229200"/>
            <a:ext cx="609600" cy="609600"/>
          </a:xfrm>
          <a:prstGeom prst="rect">
            <a:avLst/>
          </a:prstGeom>
        </p:spPr>
      </p:pic>
    </p:spTree>
    <p:extLst>
      <p:ext uri="{BB962C8B-B14F-4D97-AF65-F5344CB8AC3E}">
        <p14:creationId xmlns:p14="http://schemas.microsoft.com/office/powerpoint/2010/main" val="2483844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90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2204864"/>
            <a:ext cx="8229600" cy="1143000"/>
          </a:xfrm>
        </p:spPr>
        <p:txBody>
          <a:bodyPr/>
          <a:lstStyle/>
          <a:p>
            <a:r>
              <a:rPr lang="en-US" altLang="zh-CN" dirty="0" smtClean="0"/>
              <a:t>Activity Book P21</a:t>
            </a:r>
            <a:endParaRPr lang="zh-CN" altLang="en-US" dirty="0"/>
          </a:p>
        </p:txBody>
      </p:sp>
      <p:sp>
        <p:nvSpPr>
          <p:cNvPr id="3" name="内容占位符 2"/>
          <p:cNvSpPr>
            <a:spLocks noGrp="1"/>
          </p:cNvSpPr>
          <p:nvPr>
            <p:ph idx="1"/>
          </p:nvPr>
        </p:nvSpPr>
        <p:spPr/>
        <p:txBody>
          <a:bodyPr/>
          <a:lstStyle/>
          <a:p>
            <a:endParaRPr lang="zh-CN" altLang="en-US" dirty="0"/>
          </a:p>
        </p:txBody>
      </p:sp>
    </p:spTree>
    <p:extLst>
      <p:ext uri="{BB962C8B-B14F-4D97-AF65-F5344CB8AC3E}">
        <p14:creationId xmlns:p14="http://schemas.microsoft.com/office/powerpoint/2010/main" val="1158903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27584" y="332656"/>
            <a:ext cx="7416823" cy="5793507"/>
          </a:xfrm>
        </p:spPr>
      </p:pic>
      <p:pic>
        <p:nvPicPr>
          <p:cNvPr id="3" name="曲目 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5656" y="692696"/>
            <a:ext cx="609600" cy="609600"/>
          </a:xfrm>
          <a:prstGeom prst="rect">
            <a:avLst/>
          </a:prstGeom>
        </p:spPr>
      </p:pic>
    </p:spTree>
    <p:extLst>
      <p:ext uri="{BB962C8B-B14F-4D97-AF65-F5344CB8AC3E}">
        <p14:creationId xmlns:p14="http://schemas.microsoft.com/office/powerpoint/2010/main" val="2312051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75" y="332656"/>
            <a:ext cx="7779709" cy="5793507"/>
          </a:xfrm>
        </p:spPr>
      </p:pic>
      <p:sp>
        <p:nvSpPr>
          <p:cNvPr id="2" name="标题 1"/>
          <p:cNvSpPr>
            <a:spLocks noGrp="1"/>
          </p:cNvSpPr>
          <p:nvPr>
            <p:ph type="title"/>
          </p:nvPr>
        </p:nvSpPr>
        <p:spPr>
          <a:xfrm>
            <a:off x="3059832" y="4221088"/>
            <a:ext cx="4320480" cy="1152128"/>
          </a:xfrm>
        </p:spPr>
        <p:txBody>
          <a:bodyPr>
            <a:noAutofit/>
          </a:bodyPr>
          <a:lstStyle/>
          <a:p>
            <a:r>
              <a:rPr lang="en-US" altLang="zh-CN" sz="6000" dirty="0" smtClean="0">
                <a:solidFill>
                  <a:srgbClr val="002060"/>
                </a:solidFill>
                <a:latin typeface="Comic Sans MS" pitchFamily="66" charset="0"/>
              </a:rPr>
              <a:t>young</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13428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60648"/>
            <a:ext cx="7584842" cy="5688632"/>
          </a:xfrm>
        </p:spPr>
      </p:pic>
      <p:sp>
        <p:nvSpPr>
          <p:cNvPr id="2" name="标题 1"/>
          <p:cNvSpPr>
            <a:spLocks noGrp="1"/>
          </p:cNvSpPr>
          <p:nvPr>
            <p:ph type="title"/>
          </p:nvPr>
        </p:nvSpPr>
        <p:spPr>
          <a:xfrm>
            <a:off x="4211960" y="3212976"/>
            <a:ext cx="3960440" cy="1656184"/>
          </a:xfrm>
        </p:spPr>
        <p:txBody>
          <a:bodyPr/>
          <a:lstStyle/>
          <a:p>
            <a:r>
              <a:rPr lang="en-US" altLang="zh-CN" sz="6000" dirty="0" smtClean="0">
                <a:solidFill>
                  <a:srgbClr val="002060"/>
                </a:solidFill>
                <a:latin typeface="Comic Sans MS" pitchFamily="66" charset="0"/>
              </a:rPr>
              <a:t>old</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20891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571" y="836712"/>
            <a:ext cx="388843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4283968" y="2060848"/>
            <a:ext cx="4978896" cy="1656184"/>
          </a:xfrm>
        </p:spPr>
        <p:txBody>
          <a:bodyPr>
            <a:noAutofit/>
          </a:bodyPr>
          <a:lstStyle/>
          <a:p>
            <a:r>
              <a:rPr lang="en-US" altLang="zh-CN" sz="6000" dirty="0" smtClean="0">
                <a:solidFill>
                  <a:srgbClr val="002060"/>
                </a:solidFill>
                <a:latin typeface="Comic Sans MS" pitchFamily="66" charset="0"/>
              </a:rPr>
              <a:t>happy</a:t>
            </a:r>
            <a:endParaRPr lang="zh-CN" altLang="en-US" sz="6000" dirty="0">
              <a:solidFill>
                <a:srgbClr val="002060"/>
              </a:solidFill>
              <a:latin typeface="Comic Sans MS" pitchFamily="66" charset="0"/>
            </a:endParaRPr>
          </a:p>
        </p:txBody>
      </p:sp>
      <p:sp>
        <p:nvSpPr>
          <p:cNvPr id="3" name="内容占位符 2"/>
          <p:cNvSpPr>
            <a:spLocks noGrp="1"/>
          </p:cNvSpPr>
          <p:nvPr>
            <p:ph idx="1"/>
          </p:nvPr>
        </p:nvSpPr>
        <p:spPr>
          <a:xfrm>
            <a:off x="457200" y="3789040"/>
            <a:ext cx="4114800" cy="2337123"/>
          </a:xfrm>
        </p:spPr>
        <p:txBody>
          <a:bodyPr/>
          <a:lstStyle/>
          <a:p>
            <a:endParaRPr lang="zh-CN" altLang="en-US" dirty="0"/>
          </a:p>
        </p:txBody>
      </p:sp>
    </p:spTree>
    <p:extLst>
      <p:ext uri="{BB962C8B-B14F-4D97-AF65-F5344CB8AC3E}">
        <p14:creationId xmlns:p14="http://schemas.microsoft.com/office/powerpoint/2010/main" val="1149445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332656"/>
            <a:ext cx="8208912" cy="5793507"/>
          </a:xfrm>
        </p:spPr>
      </p:pic>
    </p:spTree>
    <p:extLst>
      <p:ext uri="{BB962C8B-B14F-4D97-AF65-F5344CB8AC3E}">
        <p14:creationId xmlns:p14="http://schemas.microsoft.com/office/powerpoint/2010/main" val="3296700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836712"/>
            <a:ext cx="3240360" cy="4896544"/>
          </a:xfrm>
        </p:spPr>
      </p:pic>
      <p:sp>
        <p:nvSpPr>
          <p:cNvPr id="2" name="标题 1"/>
          <p:cNvSpPr>
            <a:spLocks noGrp="1"/>
          </p:cNvSpPr>
          <p:nvPr>
            <p:ph type="title"/>
          </p:nvPr>
        </p:nvSpPr>
        <p:spPr>
          <a:xfrm>
            <a:off x="3419872" y="1988840"/>
            <a:ext cx="5184576" cy="2448272"/>
          </a:xfrm>
        </p:spPr>
        <p:txBody>
          <a:bodyPr>
            <a:noAutofit/>
          </a:bodyPr>
          <a:lstStyle/>
          <a:p>
            <a:r>
              <a:rPr lang="en-US" altLang="zh-CN" sz="6000" dirty="0" smtClean="0">
                <a:solidFill>
                  <a:srgbClr val="002060"/>
                </a:solidFill>
                <a:latin typeface="Comic Sans MS" pitchFamily="66" charset="0"/>
              </a:rPr>
              <a:t>sad</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1656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620688"/>
            <a:ext cx="7371663" cy="5528747"/>
          </a:xfrm>
        </p:spPr>
      </p:pic>
      <p:sp>
        <p:nvSpPr>
          <p:cNvPr id="2" name="标题 1"/>
          <p:cNvSpPr>
            <a:spLocks noGrp="1"/>
          </p:cNvSpPr>
          <p:nvPr>
            <p:ph type="title"/>
          </p:nvPr>
        </p:nvSpPr>
        <p:spPr>
          <a:xfrm>
            <a:off x="467544" y="3933056"/>
            <a:ext cx="4176464" cy="1872208"/>
          </a:xfrm>
        </p:spPr>
        <p:txBody>
          <a:bodyPr>
            <a:noAutofit/>
          </a:bodyPr>
          <a:lstStyle/>
          <a:p>
            <a:r>
              <a:rPr lang="en-US" altLang="zh-CN" sz="6000" dirty="0" smtClean="0">
                <a:solidFill>
                  <a:srgbClr val="002060"/>
                </a:solidFill>
                <a:latin typeface="Comic Sans MS" pitchFamily="66" charset="0"/>
              </a:rPr>
              <a:t>ugly</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20429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764704"/>
            <a:ext cx="7560839" cy="5616624"/>
          </a:xfrm>
        </p:spPr>
      </p:pic>
      <p:sp>
        <p:nvSpPr>
          <p:cNvPr id="2" name="标题 1"/>
          <p:cNvSpPr>
            <a:spLocks noGrp="1"/>
          </p:cNvSpPr>
          <p:nvPr>
            <p:ph type="title"/>
          </p:nvPr>
        </p:nvSpPr>
        <p:spPr>
          <a:xfrm>
            <a:off x="5220072" y="4869160"/>
            <a:ext cx="3528392" cy="1224136"/>
          </a:xfrm>
        </p:spPr>
        <p:txBody>
          <a:bodyPr>
            <a:noAutofit/>
          </a:bodyPr>
          <a:lstStyle/>
          <a:p>
            <a:r>
              <a:rPr lang="en-US" altLang="zh-CN" sz="6000" dirty="0" smtClean="0">
                <a:solidFill>
                  <a:srgbClr val="002060"/>
                </a:solidFill>
                <a:latin typeface="Comic Sans MS" pitchFamily="66" charset="0"/>
              </a:rPr>
              <a:t>beautiful</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363733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79512" y="44624"/>
            <a:ext cx="8856984" cy="6768752"/>
          </a:xfrm>
        </p:spPr>
      </p:pic>
      <p:pic>
        <p:nvPicPr>
          <p:cNvPr id="5" name="曲目 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188640"/>
            <a:ext cx="609600" cy="609600"/>
          </a:xfrm>
          <a:prstGeom prst="rect">
            <a:avLst/>
          </a:prstGeom>
        </p:spPr>
      </p:pic>
      <p:pic>
        <p:nvPicPr>
          <p:cNvPr id="6" name="曲目 5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73690" y="5949280"/>
            <a:ext cx="609600" cy="609600"/>
          </a:xfrm>
          <a:prstGeom prst="rect">
            <a:avLst/>
          </a:prstGeom>
        </p:spPr>
      </p:pic>
    </p:spTree>
    <p:extLst>
      <p:ext uri="{BB962C8B-B14F-4D97-AF65-F5344CB8AC3E}">
        <p14:creationId xmlns:p14="http://schemas.microsoft.com/office/powerpoint/2010/main" val="849540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41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CD 1 ,54</a:t>
            </a:r>
            <a:endParaRPr lang="zh-CN" altLang="en-US" dirty="0"/>
          </a:p>
        </p:txBody>
      </p:sp>
      <p:sp>
        <p:nvSpPr>
          <p:cNvPr id="3" name="内容占位符 2"/>
          <p:cNvSpPr>
            <a:spLocks noGrp="1"/>
          </p:cNvSpPr>
          <p:nvPr>
            <p:ph idx="1"/>
          </p:nvPr>
        </p:nvSpPr>
        <p:spPr>
          <a:xfrm>
            <a:off x="457200" y="1340768"/>
            <a:ext cx="8229600" cy="5256584"/>
          </a:xfrm>
        </p:spPr>
        <p:txBody>
          <a:bodyPr/>
          <a:lstStyle/>
          <a:p>
            <a:pPr marL="0" indent="0">
              <a:buNone/>
            </a:pPr>
            <a:r>
              <a:rPr lang="en-US" altLang="zh-CN" dirty="0" smtClean="0">
                <a:latin typeface="Comic Sans MS" pitchFamily="66" charset="0"/>
              </a:rPr>
              <a:t>Look at my family. That’s my mother. She’s beautiful. My sister’s young—she’s three. Oh, dear! Look at that bag. My father’s sad. Today my brother’s ugly. My grandfather’s old. He’s next to my sister. My grandfather’s old. He’s next to my sister. My garandmother’s happy.</a:t>
            </a:r>
            <a:endParaRPr lang="zh-CN" altLang="en-US" dirty="0">
              <a:latin typeface="Comic Sans MS" pitchFamily="66" charset="0"/>
            </a:endParaRPr>
          </a:p>
        </p:txBody>
      </p:sp>
    </p:spTree>
    <p:extLst>
      <p:ext uri="{BB962C8B-B14F-4D97-AF65-F5344CB8AC3E}">
        <p14:creationId xmlns:p14="http://schemas.microsoft.com/office/powerpoint/2010/main" val="584235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Activity  book P22-5,6 </a:t>
            </a:r>
            <a:endParaRPr lang="zh-CN" altLang="en-US" dirty="0"/>
          </a:p>
        </p:txBody>
      </p:sp>
    </p:spTree>
    <p:extLst>
      <p:ext uri="{BB962C8B-B14F-4D97-AF65-F5344CB8AC3E}">
        <p14:creationId xmlns:p14="http://schemas.microsoft.com/office/powerpoint/2010/main" val="24078841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Homework </a:t>
            </a:r>
            <a:endParaRPr lang="zh-CN" altLang="en-US" dirty="0"/>
          </a:p>
        </p:txBody>
      </p:sp>
      <p:sp>
        <p:nvSpPr>
          <p:cNvPr id="3" name="内容占位符 2"/>
          <p:cNvSpPr>
            <a:spLocks noGrp="1"/>
          </p:cNvSpPr>
          <p:nvPr>
            <p:ph idx="1"/>
          </p:nvPr>
        </p:nvSpPr>
        <p:spPr/>
        <p:txBody>
          <a:bodyPr/>
          <a:lstStyle/>
          <a:p>
            <a:pPr marL="514350" indent="-514350">
              <a:buAutoNum type="arabicParenBoth"/>
            </a:pPr>
            <a:r>
              <a:rPr lang="zh-CN" altLang="en-US" dirty="0" smtClean="0"/>
              <a:t>每</a:t>
            </a:r>
            <a:r>
              <a:rPr lang="zh-CN" altLang="en-US" dirty="0"/>
              <a:t>天听、读</a:t>
            </a:r>
            <a:r>
              <a:rPr lang="en-US" altLang="zh-CN" dirty="0"/>
              <a:t>P20</a:t>
            </a:r>
            <a:r>
              <a:rPr lang="zh-CN" altLang="en-US" dirty="0"/>
              <a:t>、</a:t>
            </a:r>
            <a:r>
              <a:rPr lang="en-US" altLang="zh-CN" dirty="0"/>
              <a:t>21 </a:t>
            </a:r>
            <a:r>
              <a:rPr lang="zh-CN" altLang="en-US" dirty="0"/>
              <a:t>的内容，签</a:t>
            </a:r>
            <a:r>
              <a:rPr lang="zh-CN" altLang="en-US" dirty="0" smtClean="0"/>
              <a:t>字</a:t>
            </a:r>
            <a:endParaRPr lang="en-US" altLang="zh-CN" dirty="0" smtClean="0"/>
          </a:p>
          <a:p>
            <a:pPr marL="514350" indent="-514350">
              <a:buAutoNum type="arabicParenBoth"/>
            </a:pPr>
            <a:r>
              <a:rPr lang="zh-CN" altLang="en-US" dirty="0" smtClean="0"/>
              <a:t>语</a:t>
            </a:r>
            <a:r>
              <a:rPr lang="zh-CN" altLang="en-US" dirty="0"/>
              <a:t>音作</a:t>
            </a:r>
            <a:r>
              <a:rPr lang="zh-CN" altLang="en-US" dirty="0" smtClean="0"/>
              <a:t>业</a:t>
            </a:r>
            <a:r>
              <a:rPr lang="en-US" altLang="zh-CN" dirty="0" smtClean="0"/>
              <a:t>:</a:t>
            </a:r>
            <a:r>
              <a:rPr lang="zh-CN" altLang="en-US" dirty="0" smtClean="0"/>
              <a:t>复</a:t>
            </a:r>
            <a:r>
              <a:rPr lang="zh-CN" altLang="en-US" dirty="0"/>
              <a:t>述</a:t>
            </a:r>
            <a:r>
              <a:rPr lang="en-US" altLang="zh-CN" dirty="0"/>
              <a:t>P20 </a:t>
            </a:r>
            <a:r>
              <a:rPr lang="en-US" altLang="zh-CN" dirty="0" smtClean="0"/>
              <a:t>CD1,48 listen </a:t>
            </a:r>
            <a:r>
              <a:rPr lang="en-US" altLang="zh-CN" dirty="0"/>
              <a:t>and point </a:t>
            </a:r>
            <a:r>
              <a:rPr lang="zh-CN" altLang="en-US" dirty="0"/>
              <a:t>的内容</a:t>
            </a:r>
          </a:p>
          <a:p>
            <a:endParaRPr lang="zh-CN" altLang="en-US" dirty="0"/>
          </a:p>
          <a:p>
            <a:endParaRPr lang="zh-CN" altLang="en-US" dirty="0"/>
          </a:p>
        </p:txBody>
      </p:sp>
    </p:spTree>
    <p:extLst>
      <p:ext uri="{BB962C8B-B14F-4D97-AF65-F5344CB8AC3E}">
        <p14:creationId xmlns:p14="http://schemas.microsoft.com/office/powerpoint/2010/main" val="2948534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131840" y="1772816"/>
            <a:ext cx="8229600" cy="4525963"/>
          </a:xfrm>
        </p:spPr>
        <p:txBody>
          <a:bodyPr/>
          <a:lstStyle/>
          <a:p>
            <a:pPr marL="0" indent="0">
              <a:buNone/>
            </a:pPr>
            <a:r>
              <a:rPr lang="zh-CN" altLang="en-US" dirty="0"/>
              <a:t>第</a:t>
            </a:r>
            <a:r>
              <a:rPr lang="zh-CN" altLang="en-US" dirty="0" smtClean="0"/>
              <a:t>三课时</a:t>
            </a:r>
            <a:endParaRPr lang="zh-CN" altLang="en-US" dirty="0"/>
          </a:p>
        </p:txBody>
      </p:sp>
    </p:spTree>
    <p:extLst>
      <p:ext uri="{BB962C8B-B14F-4D97-AF65-F5344CB8AC3E}">
        <p14:creationId xmlns:p14="http://schemas.microsoft.com/office/powerpoint/2010/main" val="3193323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标题 1"/>
          <p:cNvSpPr>
            <a:spLocks noGrp="1"/>
          </p:cNvSpPr>
          <p:nvPr>
            <p:ph type="title"/>
          </p:nvPr>
        </p:nvSpPr>
        <p:spPr/>
        <p:txBody>
          <a:bodyPr/>
          <a:lstStyle/>
          <a:p>
            <a:endParaRPr lang="zh-CN" altLang="en-US" dirty="0"/>
          </a:p>
        </p:txBody>
      </p:sp>
      <p:pic>
        <p:nvPicPr>
          <p:cNvPr id="4" name="曲目 57.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6516216" y="116632"/>
            <a:ext cx="609600" cy="609600"/>
          </a:xfrm>
        </p:spPr>
      </p:pic>
    </p:spTree>
    <p:extLst>
      <p:ext uri="{BB962C8B-B14F-4D97-AF65-F5344CB8AC3E}">
        <p14:creationId xmlns:p14="http://schemas.microsoft.com/office/powerpoint/2010/main" val="390709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04664"/>
            <a:ext cx="7632847" cy="5721499"/>
          </a:xfrm>
        </p:spPr>
      </p:pic>
    </p:spTree>
    <p:extLst>
      <p:ext uri="{BB962C8B-B14F-4D97-AF65-F5344CB8AC3E}">
        <p14:creationId xmlns:p14="http://schemas.microsoft.com/office/powerpoint/2010/main" val="159368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6632"/>
            <a:ext cx="8691809" cy="5976664"/>
          </a:xfrm>
        </p:spPr>
      </p:pic>
      <p:sp>
        <p:nvSpPr>
          <p:cNvPr id="2" name="标题 1"/>
          <p:cNvSpPr>
            <a:spLocks noGrp="1"/>
          </p:cNvSpPr>
          <p:nvPr>
            <p:ph type="title"/>
          </p:nvPr>
        </p:nvSpPr>
        <p:spPr>
          <a:xfrm>
            <a:off x="395536" y="692696"/>
            <a:ext cx="8229600" cy="1143000"/>
          </a:xfrm>
        </p:spPr>
        <p:txBody>
          <a:bodyPr/>
          <a:lstStyle/>
          <a:p>
            <a:r>
              <a:rPr lang="en-US" altLang="zh-CN" sz="5400" dirty="0" smtClean="0">
                <a:latin typeface="Comic Sans MS" pitchFamily="66" charset="0"/>
              </a:rPr>
              <a:t>family </a:t>
            </a:r>
            <a:r>
              <a:rPr lang="en-US" altLang="zh-CN" dirty="0" smtClean="0">
                <a:latin typeface="Comic Sans MS" pitchFamily="66" charset="0"/>
              </a:rPr>
              <a:t> </a:t>
            </a:r>
            <a:endParaRPr lang="zh-CN" altLang="en-US" dirty="0">
              <a:latin typeface="Comic Sans MS" pitchFamily="66" charset="0"/>
            </a:endParaRPr>
          </a:p>
        </p:txBody>
      </p:sp>
    </p:spTree>
    <p:extLst>
      <p:ext uri="{BB962C8B-B14F-4D97-AF65-F5344CB8AC3E}">
        <p14:creationId xmlns:p14="http://schemas.microsoft.com/office/powerpoint/2010/main" val="4056182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260648"/>
            <a:ext cx="6768751" cy="6048672"/>
          </a:xfrm>
        </p:spPr>
      </p:pic>
    </p:spTree>
    <p:extLst>
      <p:ext uri="{BB962C8B-B14F-4D97-AF65-F5344CB8AC3E}">
        <p14:creationId xmlns:p14="http://schemas.microsoft.com/office/powerpoint/2010/main" val="651056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9" y="692696"/>
            <a:ext cx="6696744" cy="5433467"/>
          </a:xfrm>
        </p:spPr>
      </p:pic>
    </p:spTree>
    <p:extLst>
      <p:ext uri="{BB962C8B-B14F-4D97-AF65-F5344CB8AC3E}">
        <p14:creationId xmlns:p14="http://schemas.microsoft.com/office/powerpoint/2010/main" val="2990030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620688"/>
            <a:ext cx="6624735" cy="5505475"/>
          </a:xfrm>
        </p:spPr>
      </p:pic>
    </p:spTree>
    <p:extLst>
      <p:ext uri="{BB962C8B-B14F-4D97-AF65-F5344CB8AC3E}">
        <p14:creationId xmlns:p14="http://schemas.microsoft.com/office/powerpoint/2010/main" val="3017454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764704"/>
            <a:ext cx="6552727" cy="5361459"/>
          </a:xfrm>
        </p:spPr>
      </p:pic>
    </p:spTree>
    <p:extLst>
      <p:ext uri="{BB962C8B-B14F-4D97-AF65-F5344CB8AC3E}">
        <p14:creationId xmlns:p14="http://schemas.microsoft.com/office/powerpoint/2010/main" val="3404891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548680"/>
            <a:ext cx="7344815" cy="5904656"/>
          </a:xfrm>
        </p:spPr>
      </p:pic>
    </p:spTree>
    <p:extLst>
      <p:ext uri="{BB962C8B-B14F-4D97-AF65-F5344CB8AC3E}">
        <p14:creationId xmlns:p14="http://schemas.microsoft.com/office/powerpoint/2010/main" val="367430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5" y="764704"/>
            <a:ext cx="7344816" cy="5361459"/>
          </a:xfrm>
        </p:spPr>
      </p:pic>
    </p:spTree>
    <p:extLst>
      <p:ext uri="{BB962C8B-B14F-4D97-AF65-F5344CB8AC3E}">
        <p14:creationId xmlns:p14="http://schemas.microsoft.com/office/powerpoint/2010/main" val="2906209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88640"/>
            <a:ext cx="7704855" cy="6408712"/>
          </a:xfrm>
        </p:spPr>
      </p:pic>
    </p:spTree>
    <p:extLst>
      <p:ext uri="{BB962C8B-B14F-4D97-AF65-F5344CB8AC3E}">
        <p14:creationId xmlns:p14="http://schemas.microsoft.com/office/powerpoint/2010/main" val="186889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260648"/>
            <a:ext cx="7488831" cy="6120680"/>
          </a:xfrm>
        </p:spPr>
      </p:pic>
    </p:spTree>
    <p:extLst>
      <p:ext uri="{BB962C8B-B14F-4D97-AF65-F5344CB8AC3E}">
        <p14:creationId xmlns:p14="http://schemas.microsoft.com/office/powerpoint/2010/main" val="84882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5" y="404664"/>
            <a:ext cx="7848872" cy="5721499"/>
          </a:xfr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716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16632"/>
            <a:ext cx="7416823" cy="6009531"/>
          </a:xfrm>
        </p:spPr>
      </p:pic>
    </p:spTree>
    <p:extLst>
      <p:ext uri="{BB962C8B-B14F-4D97-AF65-F5344CB8AC3E}">
        <p14:creationId xmlns:p14="http://schemas.microsoft.com/office/powerpoint/2010/main" val="212889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1628800"/>
            <a:ext cx="8229600" cy="1143000"/>
          </a:xfrm>
        </p:spPr>
        <p:txBody>
          <a:bodyPr/>
          <a:lstStyle/>
          <a:p>
            <a:r>
              <a:rPr lang="en-US" altLang="zh-CN" dirty="0" smtClean="0">
                <a:solidFill>
                  <a:srgbClr val="0070C0"/>
                </a:solidFill>
                <a:latin typeface="Comic Sans MS" pitchFamily="66" charset="0"/>
              </a:rPr>
              <a:t>family </a:t>
            </a:r>
            <a:endParaRPr lang="zh-CN" altLang="en-US" dirty="0">
              <a:solidFill>
                <a:srgbClr val="0070C0"/>
              </a:solidFill>
              <a:latin typeface="Comic Sans MS" pitchFamily="66" charset="0"/>
            </a:endParaRPr>
          </a:p>
        </p:txBody>
      </p:sp>
      <p:sp>
        <p:nvSpPr>
          <p:cNvPr id="3" name="内容占位符 2"/>
          <p:cNvSpPr>
            <a:spLocks noGrp="1"/>
          </p:cNvSpPr>
          <p:nvPr>
            <p:ph idx="1"/>
          </p:nvPr>
        </p:nvSpPr>
        <p:spPr>
          <a:xfrm>
            <a:off x="5364088" y="2780928"/>
            <a:ext cx="2088232" cy="1080120"/>
          </a:xfrm>
        </p:spPr>
        <p:txBody>
          <a:bodyPr/>
          <a:lstStyle/>
          <a:p>
            <a:pPr marL="0" indent="0">
              <a:buNone/>
            </a:pPr>
            <a:r>
              <a:rPr lang="zh-CN" altLang="en-US" dirty="0"/>
              <a:t>家庭</a:t>
            </a:r>
          </a:p>
        </p:txBody>
      </p:sp>
    </p:spTree>
    <p:extLst>
      <p:ext uri="{BB962C8B-B14F-4D97-AF65-F5344CB8AC3E}">
        <p14:creationId xmlns:p14="http://schemas.microsoft.com/office/powerpoint/2010/main" val="32992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2964019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332656"/>
            <a:ext cx="7776864" cy="5865515"/>
          </a:xfrm>
        </p:spPr>
      </p:pic>
    </p:spTree>
    <p:extLst>
      <p:ext uri="{BB962C8B-B14F-4D97-AF65-F5344CB8AC3E}">
        <p14:creationId xmlns:p14="http://schemas.microsoft.com/office/powerpoint/2010/main" val="2085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7704856"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r>
              <a:rPr lang="en-US" altLang="zh-CN" dirty="0" smtClean="0">
                <a:latin typeface="Comic Sans MS" pitchFamily="66" charset="0"/>
              </a:rPr>
              <a:t>This is </a:t>
            </a:r>
            <a:r>
              <a:rPr lang="en-US" altLang="zh-CN" dirty="0" smtClean="0">
                <a:solidFill>
                  <a:srgbClr val="0070C0"/>
                </a:solidFill>
                <a:latin typeface="Comic Sans MS" pitchFamily="66" charset="0"/>
              </a:rPr>
              <a:t>Stella’s</a:t>
            </a:r>
            <a:r>
              <a:rPr lang="en-US" altLang="zh-CN" dirty="0" smtClean="0">
                <a:latin typeface="Comic Sans MS" pitchFamily="66" charset="0"/>
              </a:rPr>
              <a:t> family.</a:t>
            </a:r>
            <a:endParaRPr lang="zh-CN" altLang="en-US" dirty="0">
              <a:latin typeface="Comic Sans MS" pitchFamily="66" charset="0"/>
            </a:endParaRPr>
          </a:p>
        </p:txBody>
      </p:sp>
      <p:sp>
        <p:nvSpPr>
          <p:cNvPr id="5" name="内容占位符 4"/>
          <p:cNvSpPr>
            <a:spLocks noGrp="1"/>
          </p:cNvSpPr>
          <p:nvPr>
            <p:ph idx="1"/>
          </p:nvPr>
        </p:nvSpPr>
        <p:spPr/>
        <p:txBody>
          <a:bodyPr/>
          <a:lstStyle/>
          <a:p>
            <a:endParaRPr lang="zh-CN" altLang="en-US" dirty="0"/>
          </a:p>
        </p:txBody>
      </p:sp>
    </p:spTree>
    <p:extLst>
      <p:ext uri="{BB962C8B-B14F-4D97-AF65-F5344CB8AC3E}">
        <p14:creationId xmlns:p14="http://schemas.microsoft.com/office/powerpoint/2010/main" val="3533539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4704"/>
            <a:ext cx="3076575"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211960" y="1988840"/>
            <a:ext cx="2736304" cy="1296144"/>
          </a:xfrm>
        </p:spPr>
        <p:txBody>
          <a:bodyPr>
            <a:noAutofit/>
          </a:bodyPr>
          <a:lstStyle/>
          <a:p>
            <a:pPr marL="0" indent="0">
              <a:buNone/>
            </a:pPr>
            <a:r>
              <a:rPr lang="en-US" altLang="zh-CN" sz="6000" dirty="0" smtClean="0">
                <a:solidFill>
                  <a:srgbClr val="002060"/>
                </a:solidFill>
                <a:latin typeface="Comic Sans MS" pitchFamily="66" charset="0"/>
              </a:rPr>
              <a:t>f</a:t>
            </a:r>
            <a:r>
              <a:rPr lang="en-US" altLang="zh-CN" sz="6000" dirty="0" smtClean="0">
                <a:solidFill>
                  <a:srgbClr val="FF0000"/>
                </a:solidFill>
                <a:latin typeface="Comic Sans MS" pitchFamily="66" charset="0"/>
              </a:rPr>
              <a:t>a</a:t>
            </a:r>
            <a:r>
              <a:rPr lang="en-US" altLang="zh-CN" sz="6000" dirty="0" smtClean="0">
                <a:solidFill>
                  <a:srgbClr val="002060"/>
                </a:solidFill>
                <a:latin typeface="Comic Sans MS" pitchFamily="66" charset="0"/>
              </a:rPr>
              <a:t>ther</a:t>
            </a:r>
          </a:p>
          <a:p>
            <a:pPr marL="0" indent="0">
              <a:buNone/>
            </a:pPr>
            <a:r>
              <a:rPr lang="en-US" altLang="zh-CN" sz="6000" dirty="0" smtClean="0">
                <a:solidFill>
                  <a:srgbClr val="002060"/>
                </a:solidFill>
                <a:latin typeface="Comic Sans MS" pitchFamily="66" charset="0"/>
              </a:rPr>
              <a:t>(dad)</a:t>
            </a:r>
            <a:endParaRPr lang="zh-CN" altLang="en-US" sz="6000" dirty="0" smtClean="0">
              <a:solidFill>
                <a:srgbClr val="002060"/>
              </a:solidFill>
              <a:latin typeface="Comic Sans MS" pitchFamily="66" charset="0"/>
            </a:endParaRPr>
          </a:p>
          <a:p>
            <a:pPr marL="0" indent="0">
              <a:buNone/>
            </a:pPr>
            <a:endParaRPr lang="zh-CN" altLang="en-US" sz="6000" dirty="0">
              <a:solidFill>
                <a:srgbClr val="002060"/>
              </a:solidFill>
            </a:endParaRPr>
          </a:p>
        </p:txBody>
      </p:sp>
    </p:spTree>
    <p:extLst>
      <p:ext uri="{BB962C8B-B14F-4D97-AF65-F5344CB8AC3E}">
        <p14:creationId xmlns:p14="http://schemas.microsoft.com/office/powerpoint/2010/main" val="21300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3611116" cy="473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944513" y="2348880"/>
            <a:ext cx="4186808" cy="1819205"/>
          </a:xfrm>
        </p:spPr>
        <p:txBody>
          <a:bodyPr>
            <a:normAutofit fontScale="92500" lnSpcReduction="10000"/>
          </a:bodyPr>
          <a:lstStyle/>
          <a:p>
            <a:pPr marL="0" indent="0">
              <a:buNone/>
            </a:pPr>
            <a:r>
              <a:rPr lang="en-US" altLang="zh-CN" sz="6000" dirty="0" smtClean="0">
                <a:solidFill>
                  <a:srgbClr val="002060"/>
                </a:solidFill>
                <a:latin typeface="Comic Sans MS" pitchFamily="66" charset="0"/>
              </a:rPr>
              <a:t>m</a:t>
            </a:r>
            <a:r>
              <a:rPr lang="en-US" altLang="zh-CN" sz="6000" dirty="0" smtClean="0">
                <a:solidFill>
                  <a:srgbClr val="FF0000"/>
                </a:solidFill>
                <a:latin typeface="Comic Sans MS" pitchFamily="66" charset="0"/>
              </a:rPr>
              <a:t>o</a:t>
            </a:r>
            <a:r>
              <a:rPr lang="en-US" altLang="zh-CN" sz="6000" dirty="0" smtClean="0">
                <a:solidFill>
                  <a:srgbClr val="002060"/>
                </a:solidFill>
                <a:latin typeface="Comic Sans MS" pitchFamily="66" charset="0"/>
              </a:rPr>
              <a:t>ther </a:t>
            </a:r>
          </a:p>
          <a:p>
            <a:pPr marL="0" indent="0">
              <a:buNone/>
            </a:pPr>
            <a:r>
              <a:rPr lang="en-US" altLang="zh-CN" sz="6000" dirty="0" smtClean="0">
                <a:solidFill>
                  <a:srgbClr val="002060"/>
                </a:solidFill>
                <a:latin typeface="Comic Sans MS" pitchFamily="66" charset="0"/>
              </a:rPr>
              <a:t>(mum)</a:t>
            </a:r>
            <a:endParaRPr lang="zh-CN" altLang="en-US" sz="6000" dirty="0">
              <a:solidFill>
                <a:srgbClr val="002060"/>
              </a:solidFill>
              <a:latin typeface="Comic Sans MS" pitchFamily="66" charset="0"/>
            </a:endParaRPr>
          </a:p>
        </p:txBody>
      </p:sp>
    </p:spTree>
    <p:extLst>
      <p:ext uri="{BB962C8B-B14F-4D97-AF65-F5344CB8AC3E}">
        <p14:creationId xmlns:p14="http://schemas.microsoft.com/office/powerpoint/2010/main" val="415524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338</Words>
  <Application>Microsoft Office PowerPoint</Application>
  <PresentationFormat>全屏显示(4:3)</PresentationFormat>
  <Paragraphs>49</Paragraphs>
  <Slides>61</Slides>
  <Notes>0</Notes>
  <HiddenSlides>0</HiddenSlides>
  <MMClips>8</MMClips>
  <ScaleCrop>false</ScaleCrop>
  <HeadingPairs>
    <vt:vector size="4" baseType="variant">
      <vt:variant>
        <vt:lpstr>主题</vt:lpstr>
      </vt:variant>
      <vt:variant>
        <vt:i4>1</vt:i4>
      </vt:variant>
      <vt:variant>
        <vt:lpstr>幻灯片标题</vt:lpstr>
      </vt:variant>
      <vt:variant>
        <vt:i4>61</vt:i4>
      </vt:variant>
    </vt:vector>
  </HeadingPairs>
  <TitlesOfParts>
    <vt:vector size="62" baseType="lpstr">
      <vt:lpstr>Office 主题​​</vt:lpstr>
      <vt:lpstr>Amanda</vt:lpstr>
      <vt:lpstr>PowerPoint 演示文稿</vt:lpstr>
      <vt:lpstr>PowerPoint 演示文稿</vt:lpstr>
      <vt:lpstr>PowerPoint 演示文稿</vt:lpstr>
      <vt:lpstr>family  </vt:lpstr>
      <vt:lpstr>family </vt:lpstr>
      <vt:lpstr>This is Stella’s family.</vt:lpstr>
      <vt:lpstr>PowerPoint 演示文稿</vt:lpstr>
      <vt:lpstr>PowerPoint 演示文稿</vt:lpstr>
      <vt:lpstr>PowerPoint 演示文稿</vt:lpstr>
      <vt:lpstr>sister</vt:lpstr>
      <vt:lpstr>PowerPoint 演示文稿</vt:lpstr>
      <vt:lpstr>PowerPoint 演示文稿</vt:lpstr>
      <vt:lpstr>This  is my……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Homework</vt:lpstr>
      <vt:lpstr>Lesson 2</vt:lpstr>
      <vt:lpstr>PowerPoint 演示文稿</vt:lpstr>
      <vt:lpstr>PowerPoint 演示文稿</vt:lpstr>
      <vt:lpstr>PowerPoint 演示文稿</vt:lpstr>
      <vt:lpstr>PowerPoint 演示文稿</vt:lpstr>
      <vt:lpstr>PowerPoint 演示文稿</vt:lpstr>
      <vt:lpstr>PowerPoint 演示文稿</vt:lpstr>
      <vt:lpstr>CD 1, 48</vt:lpstr>
      <vt:lpstr>PowerPoint 演示文稿</vt:lpstr>
      <vt:lpstr>PowerPoint 演示文稿</vt:lpstr>
      <vt:lpstr>PowerPoint 演示文稿</vt:lpstr>
      <vt:lpstr>PowerPoint 演示文稿</vt:lpstr>
      <vt:lpstr>Activity Book P21</vt:lpstr>
      <vt:lpstr>PowerPoint 演示文稿</vt:lpstr>
      <vt:lpstr>young</vt:lpstr>
      <vt:lpstr>old</vt:lpstr>
      <vt:lpstr>happy</vt:lpstr>
      <vt:lpstr>sad</vt:lpstr>
      <vt:lpstr>ugly</vt:lpstr>
      <vt:lpstr>beautiful</vt:lpstr>
      <vt:lpstr>PowerPoint 演示文稿</vt:lpstr>
      <vt:lpstr>CD 1 ,54</vt:lpstr>
      <vt:lpstr>PowerPoint 演示文稿</vt:lpstr>
      <vt:lpstr>Homework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Amanda</dc:title>
  <dc:creator>User</dc:creator>
  <cp:lastModifiedBy>User</cp:lastModifiedBy>
  <cp:revision>44</cp:revision>
  <dcterms:created xsi:type="dcterms:W3CDTF">2016-09-07T08:26:49Z</dcterms:created>
  <dcterms:modified xsi:type="dcterms:W3CDTF">2016-09-14T05:10:32Z</dcterms:modified>
</cp:coreProperties>
</file>