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66" r:id="rId4"/>
    <p:sldMasterId id="2147483670" r:id="rId5"/>
    <p:sldMasterId id="2147483674" r:id="rId6"/>
    <p:sldMasterId id="2147483678" r:id="rId7"/>
    <p:sldMasterId id="2147483682" r:id="rId8"/>
    <p:sldMasterId id="2147483686" r:id="rId9"/>
    <p:sldMasterId id="2147483690" r:id="rId10"/>
  </p:sldMasterIdLst>
  <p:sldIdLst>
    <p:sldId id="257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5" y="2130527"/>
            <a:ext cx="10363470" cy="1470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49" y="3886380"/>
            <a:ext cx="8534623" cy="17526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79" y="4800825"/>
            <a:ext cx="7315391" cy="56676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79" y="612805"/>
            <a:ext cx="7315391" cy="4114991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79" y="5367590"/>
            <a:ext cx="7315391" cy="804900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431" y="274653"/>
            <a:ext cx="2743272" cy="58517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7" y="274653"/>
            <a:ext cx="8026609" cy="58517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10" y="4407107"/>
            <a:ext cx="10363470" cy="1362138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10" y="2906849"/>
            <a:ext cx="10363470" cy="150025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7" y="1600276"/>
            <a:ext cx="5384940" cy="452617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762" y="1600276"/>
            <a:ext cx="5384940" cy="452617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7" y="1535185"/>
            <a:ext cx="5387058" cy="6397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616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7" y="2174977"/>
            <a:ext cx="5387058" cy="3951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5" y="1535185"/>
            <a:ext cx="5389174" cy="6397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616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5" y="2174977"/>
            <a:ext cx="5389174" cy="3951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63" y="1031306"/>
            <a:ext cx="9912993" cy="428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211" y="6452198"/>
            <a:ext cx="39189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722" y="6396523"/>
            <a:ext cx="2844875" cy="365142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62"/>
            <a:ext cx="4011189" cy="116210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8" y="273066"/>
            <a:ext cx="6815845" cy="5853384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71"/>
            <a:ext cx="4011189" cy="4691280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274652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6"/>
            <a:ext cx="10973087" cy="452617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16" y="6356648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56648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828" y="6356648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0645" y="854710"/>
            <a:ext cx="5248275" cy="1169670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6000" b="1" dirty="0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/>
                <a:sym typeface="+mn-ea"/>
              </a:rPr>
              <a:t>Homework</a:t>
            </a:r>
            <a:endParaRPr lang="zh-CN" altLang="en-US" sz="6000" b="1" dirty="0" smtClean="0">
              <a:ln w="22225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70659" name="文本框 52227"/>
          <p:cNvSpPr txBox="1"/>
          <p:nvPr/>
        </p:nvSpPr>
        <p:spPr>
          <a:xfrm>
            <a:off x="2302510" y="2128520"/>
            <a:ext cx="8475345" cy="2896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 fontAlgn="base">
              <a:lnSpc>
                <a:spcPct val="190000"/>
              </a:lnSpc>
              <a:buNone/>
            </a:pPr>
            <a:r>
              <a:rPr lang="zh-CN" altLang="en-US" sz="2400" dirty="0" smtClean="0"/>
              <a:t>1. L31单词听写错一改五，家长签字。</a:t>
            </a:r>
            <a:endParaRPr lang="zh-CN" altLang="en-US" sz="2400" dirty="0" smtClean="0"/>
          </a:p>
          <a:p>
            <a:pPr algn="just" fontAlgn="base">
              <a:lnSpc>
                <a:spcPct val="190000"/>
              </a:lnSpc>
              <a:buNone/>
            </a:pPr>
            <a:r>
              <a:rPr lang="zh-CN" altLang="en-US" sz="2400" dirty="0" smtClean="0"/>
              <a:t>2. 写6个现在进行时的句子，（2个直接在动词后+ing的，2个去e+ing的，2个双写尾字母+ing的）</a:t>
            </a:r>
            <a:endParaRPr lang="zh-CN" altLang="en-US" sz="2400" dirty="0" smtClean="0"/>
          </a:p>
          <a:p>
            <a:pPr algn="just" fontAlgn="base">
              <a:lnSpc>
                <a:spcPct val="190000"/>
              </a:lnSpc>
              <a:buNone/>
            </a:pPr>
            <a:r>
              <a:rPr lang="en-US" altLang="zh-CN" sz="2400" dirty="0" smtClean="0"/>
              <a:t>3. </a:t>
            </a:r>
            <a:r>
              <a:rPr lang="zh-CN" altLang="en-US" sz="2400" dirty="0" smtClean="0"/>
              <a:t> 跟读：L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1，每日25分钟。</a:t>
            </a:r>
            <a:endParaRPr lang="zh-CN" altLang="en-US" sz="24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WPS 演示</Application>
  <PresentationFormat>宽屏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ITC Avant Garde Std Bk</vt:lpstr>
      <vt:lpstr>Impact</vt:lpstr>
      <vt:lpstr>Signika</vt:lpstr>
      <vt:lpstr>Open Sans Extrabold</vt:lpstr>
      <vt:lpstr>LiHei Pro</vt:lpstr>
      <vt:lpstr>迷你简汉真广标</vt:lpstr>
      <vt:lpstr>微软雅黑</vt:lpstr>
      <vt:lpstr>Arial Unicode MS</vt:lpstr>
      <vt:lpstr>Century Gothic</vt:lpstr>
      <vt:lpstr>Segoe Print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Chelsea</dc:creator>
  <cp:lastModifiedBy>Chelsea</cp:lastModifiedBy>
  <cp:revision>3</cp:revision>
  <dcterms:created xsi:type="dcterms:W3CDTF">2017-10-19T10:04:00Z</dcterms:created>
  <dcterms:modified xsi:type="dcterms:W3CDTF">2017-10-24T03:31:56Z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