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66" r:id="rId4"/>
    <p:sldMasterId id="2147483670" r:id="rId5"/>
    <p:sldMasterId id="2147483674" r:id="rId6"/>
    <p:sldMasterId id="2147483678" r:id="rId7"/>
    <p:sldMasterId id="2147483682" r:id="rId8"/>
    <p:sldMasterId id="2147483686" r:id="rId9"/>
    <p:sldMasterId id="2147483690" r:id="rId10"/>
  </p:sldMasterIdLst>
  <p:notesMasterIdLst>
    <p:notesMasterId r:id="rId15"/>
  </p:notesMasterIdLst>
  <p:sldIdLst>
    <p:sldId id="257" r:id="rId11"/>
    <p:sldId id="259" r:id="rId12"/>
    <p:sldId id="262" r:id="rId13"/>
    <p:sldId id="261" r:id="rId14"/>
    <p:sldId id="263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96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25" y="2130527"/>
            <a:ext cx="10363470" cy="1470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49" y="3886380"/>
            <a:ext cx="8534623" cy="17526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79" y="4800825"/>
            <a:ext cx="7315391" cy="56676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79" y="612805"/>
            <a:ext cx="7315391" cy="4114991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79" y="5367590"/>
            <a:ext cx="7315391" cy="80490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53"/>
            <a:ext cx="2743272" cy="5851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17" y="274653"/>
            <a:ext cx="8026609" cy="5851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0" y="4407107"/>
            <a:ext cx="10363470" cy="1362138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0" y="2906849"/>
            <a:ext cx="10363470" cy="150025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25377" y="479846"/>
            <a:ext cx="8366821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" y="195116"/>
            <a:ext cx="3126260" cy="569460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1354097" y="175636"/>
            <a:ext cx="838222" cy="742437"/>
            <a:chOff x="39833" y="101457"/>
            <a:chExt cx="838200" cy="742403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24" y="206344"/>
            <a:ext cx="3050868" cy="54700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/>
        </p:nvSpPr>
        <p:spPr>
          <a:xfrm>
            <a:off x="-8906" y="0"/>
            <a:ext cx="12204193" cy="685831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7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2" y="1600276"/>
            <a:ext cx="5384940" cy="452617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85"/>
            <a:ext cx="5387058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977"/>
            <a:ext cx="5387058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85"/>
            <a:ext cx="5389174" cy="6397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6565" indent="0">
              <a:buNone/>
              <a:defRPr sz="2200" b="1"/>
            </a:lvl8pPr>
            <a:lvl9pPr marL="487616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977"/>
            <a:ext cx="5389174" cy="395147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63" y="1031306"/>
            <a:ext cx="9912993" cy="428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211" y="6452198"/>
            <a:ext cx="39189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722" y="6396523"/>
            <a:ext cx="2844875" cy="365142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62"/>
            <a:ext cx="4011189" cy="116210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8" y="273066"/>
            <a:ext cx="6815845" cy="585338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71"/>
            <a:ext cx="4011189" cy="4691280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274652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6"/>
            <a:ext cx="10973087" cy="452617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6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56648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8" y="6356648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318" cy="68583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6" y="355617"/>
            <a:ext cx="10973087" cy="114305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600277"/>
            <a:ext cx="10973087" cy="416579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7005" y="6043968"/>
            <a:ext cx="541790" cy="47984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9" tIns="45709" rIns="91419" bIns="45709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1033" y="177809"/>
            <a:ext cx="2844875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0" y="6332832"/>
            <a:ext cx="3860900" cy="365142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21" y="6274092"/>
            <a:ext cx="10465073" cy="1960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3178" y="6144582"/>
            <a:ext cx="480013" cy="30481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1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08223" y="1374774"/>
            <a:ext cx="58318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+mj-lt"/>
                <a:ea typeface="+mj-ea"/>
                <a:cs typeface="+mj-cs"/>
                <a:sym typeface="+mn-ea"/>
              </a:rPr>
              <a:t>一、写出下列动词的ing形式：</a:t>
            </a:r>
            <a:endParaRPr lang="en-US" altLang="zh-CN" sz="2400" b="1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11375" y="2491740"/>
            <a:ext cx="7041515" cy="2078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base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ym typeface="+mn-ea"/>
              </a:rPr>
              <a:t>walk    jump    watch    lie    play</a:t>
            </a:r>
            <a:endParaRPr lang="zh-CN" altLang="en-US" sz="2000" b="1" dirty="0" smtClean="0">
              <a:sym typeface="+mn-ea"/>
            </a:endParaRPr>
          </a:p>
          <a:p>
            <a:pPr algn="just" fontAlgn="base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ym typeface="+mn-ea"/>
              </a:rPr>
              <a:t>sing    smoke    dance    drive</a:t>
            </a:r>
            <a:endParaRPr lang="zh-CN" altLang="en-US" sz="2000" b="1" dirty="0" smtClean="0">
              <a:sym typeface="+mn-ea"/>
            </a:endParaRPr>
          </a:p>
          <a:p>
            <a:pPr algn="just" fontAlgn="base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000" b="1" dirty="0" smtClean="0">
                <a:sym typeface="+mn-ea"/>
              </a:rPr>
              <a:t>run   swim    sit    tie    read    eat</a:t>
            </a:r>
            <a:r>
              <a:rPr lang="zh-CN" altLang="en-US" sz="2800" b="1" dirty="0" smtClean="0">
                <a:sym typeface="+mn-ea"/>
              </a:rPr>
              <a:t>  </a:t>
            </a:r>
            <a:endParaRPr lang="zh-CN" altLang="en-US" sz="2800" b="1" dirty="0" smtClean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2268220" y="397510"/>
            <a:ext cx="6424295" cy="913765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二、用现在进行时完成下列句子: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1513221" y="1165936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1. ______ you_________(fly) a kite? Yes,_______.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2. ______you___________(sit) in the boat?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3. ______he_____________(talk) with me?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4. We_______________(play) football now.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5. What_________you__________(do)?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6. I_____________(sing) an English song.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7. What________he____________(mend)?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8. He______________(mend) a car.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9. These boys ___________ (play) tennis on the playground.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10. My mother_____________(cook) in the kitchen.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2268220" y="397510"/>
            <a:ext cx="6424295" cy="913765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二、用现在进行时完成下列句子: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5538" name="Rectangle 3"/>
          <p:cNvSpPr>
            <a:spLocks noGrp="1"/>
          </p:cNvSpPr>
          <p:nvPr>
            <p:ph idx="1"/>
          </p:nvPr>
        </p:nvSpPr>
        <p:spPr>
          <a:xfrm>
            <a:off x="1513221" y="1165936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1. ______ you__________(fly) a kite? Yes,_______.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2. ______you___________(sit) in the boat?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3. ______he_____________(talk) with me?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4. We_______________(play) football now.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5. What_________you__________(do)?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6. I_____________(sing) an English song.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7. What________he____________(mend)?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8. He______________(mend) a car.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9. These boys ___________ (play) tennis on the playground.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  <a:p>
            <a:pPr defTabSz="685800"/>
            <a:r>
              <a:rPr lang="zh-CN" altLang="zh-CN" sz="2800" kern="1200" dirty="0">
                <a:latin typeface="+mn-lt"/>
                <a:ea typeface="+mn-ea"/>
                <a:cs typeface="+mn-cs"/>
              </a:rPr>
              <a:t>10. My mother_____________(cook) in the kitchen.</a:t>
            </a:r>
            <a:endParaRPr lang="zh-CN" altLang="zh-CN" sz="28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5539" name="Text Box 4"/>
          <p:cNvSpPr txBox="1"/>
          <p:nvPr/>
        </p:nvSpPr>
        <p:spPr>
          <a:xfrm>
            <a:off x="2521585" y="1752283"/>
            <a:ext cx="691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0" name="Text Box 5"/>
          <p:cNvSpPr txBox="1"/>
          <p:nvPr/>
        </p:nvSpPr>
        <p:spPr>
          <a:xfrm>
            <a:off x="4462145" y="1772920"/>
            <a:ext cx="9950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flying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1" name="Text Box 9"/>
          <p:cNvSpPr txBox="1"/>
          <p:nvPr/>
        </p:nvSpPr>
        <p:spPr>
          <a:xfrm>
            <a:off x="2649220" y="2276475"/>
            <a:ext cx="43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2" name="Text Box 10"/>
          <p:cNvSpPr txBox="1"/>
          <p:nvPr/>
        </p:nvSpPr>
        <p:spPr>
          <a:xfrm>
            <a:off x="4310380" y="2271395"/>
            <a:ext cx="11645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talking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3" name="Text Box 11"/>
          <p:cNvSpPr txBox="1"/>
          <p:nvPr/>
        </p:nvSpPr>
        <p:spPr>
          <a:xfrm>
            <a:off x="3213100" y="2800033"/>
            <a:ext cx="17703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4" name="Text Box 12"/>
          <p:cNvSpPr txBox="1"/>
          <p:nvPr/>
        </p:nvSpPr>
        <p:spPr>
          <a:xfrm>
            <a:off x="3594100" y="3278188"/>
            <a:ext cx="6407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5" name="Text Box 13"/>
          <p:cNvSpPr txBox="1"/>
          <p:nvPr/>
        </p:nvSpPr>
        <p:spPr>
          <a:xfrm>
            <a:off x="5613400" y="3290888"/>
            <a:ext cx="10115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doing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6" name="Text Box 14"/>
          <p:cNvSpPr txBox="1"/>
          <p:nvPr/>
        </p:nvSpPr>
        <p:spPr>
          <a:xfrm>
            <a:off x="2717800" y="3786188"/>
            <a:ext cx="17697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am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singing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7" name="Text Box 15"/>
          <p:cNvSpPr txBox="1"/>
          <p:nvPr/>
        </p:nvSpPr>
        <p:spPr>
          <a:xfrm>
            <a:off x="4462145" y="5869623"/>
            <a:ext cx="1676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cooking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8" name="Text Box 16"/>
          <p:cNvSpPr txBox="1"/>
          <p:nvPr/>
        </p:nvSpPr>
        <p:spPr>
          <a:xfrm>
            <a:off x="4228465" y="5358448"/>
            <a:ext cx="17703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playing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9" name="Text Box 17"/>
          <p:cNvSpPr txBox="1"/>
          <p:nvPr/>
        </p:nvSpPr>
        <p:spPr>
          <a:xfrm>
            <a:off x="3060700" y="4819968"/>
            <a:ext cx="17697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mending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0" name="Text Box 18"/>
          <p:cNvSpPr txBox="1"/>
          <p:nvPr/>
        </p:nvSpPr>
        <p:spPr>
          <a:xfrm>
            <a:off x="3581400" y="4306888"/>
            <a:ext cx="436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1" name="Text Box 19"/>
          <p:cNvSpPr txBox="1"/>
          <p:nvPr/>
        </p:nvSpPr>
        <p:spPr>
          <a:xfrm>
            <a:off x="5232400" y="4344988"/>
            <a:ext cx="14522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mending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2" name="Text Box 4"/>
          <p:cNvSpPr txBox="1"/>
          <p:nvPr/>
        </p:nvSpPr>
        <p:spPr>
          <a:xfrm>
            <a:off x="2539683" y="1229360"/>
            <a:ext cx="69151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3" name="Text Box 5"/>
          <p:cNvSpPr txBox="1"/>
          <p:nvPr/>
        </p:nvSpPr>
        <p:spPr>
          <a:xfrm>
            <a:off x="4438650" y="1242060"/>
            <a:ext cx="9950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flying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54" name="Text Box 6"/>
          <p:cNvSpPr txBox="1"/>
          <p:nvPr/>
        </p:nvSpPr>
        <p:spPr>
          <a:xfrm>
            <a:off x="8258810" y="124904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 am</a:t>
            </a:r>
            <a:endParaRPr lang="zh-CN" altLang="zh-CN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2320941" y="585802"/>
            <a:ext cx="10973087" cy="1143053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三、选择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xfrm>
            <a:off x="2057416" y="1559001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1. Look. Lucy is_____ a new bike today.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jumping  B. running  C. riding  D taking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2. The children _____ football.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playing  B. are playing  C. play the  D. play 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3. They ______TV in the evening. They do their homework.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are watching  B. can’t watching  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C. don’t watch    D. don’t watching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4. Listen! She____ in the classroom.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singing  B. sing  C .to sing  D. is sing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5. ___are you eating? I’m eating _____ meat.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What, some  B. Which, any  C. Where, not  D. What ,a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2320941" y="585802"/>
            <a:ext cx="10973087" cy="1143053"/>
          </a:xfrm>
        </p:spPr>
        <p:txBody>
          <a:bodyPr vert="horz" wrap="square" lIns="91440" tIns="45720" rIns="91440" bIns="45720" anchor="ctr">
            <a:normAutofit/>
          </a:bodyPr>
          <a:p>
            <a:pPr algn="l" defTabSz="914400" fontAlgn="base">
              <a:buFont typeface="Arial" panose="020B0604020202020204" pitchFamily="34" charset="0"/>
            </a:pPr>
            <a:r>
              <a:rPr lang="zh-CN" altLang="en-US" sz="3200" b="1" strike="noStrike" noProof="1" dirty="0" smtClean="0">
                <a:ln w="22225">
                  <a:solidFill>
                    <a:schemeClr val="accent6"/>
                  </a:solidFill>
                </a:ln>
                <a:solidFill>
                  <a:schemeClr val="accent6"/>
                </a:solidFill>
              </a:rPr>
              <a:t>三、选择</a:t>
            </a:r>
            <a:endParaRPr lang="zh-CN" altLang="en-US" sz="3200" b="1" strike="noStrike" noProof="1" dirty="0" smtClean="0">
              <a:ln w="22225">
                <a:solidFill>
                  <a:schemeClr val="accent6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xfrm>
            <a:off x="2057416" y="1559001"/>
            <a:ext cx="10973087" cy="4526173"/>
          </a:xfrm>
        </p:spPr>
        <p:txBody>
          <a:bodyPr wrap="square" lIns="91440" tIns="45720" rIns="91440" bIns="45720" anchor="t">
            <a:noAutofit/>
          </a:bodyPr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1. Look. Lucy is_____ a new bike today.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jumping  B. running  C. riding  D taking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2. The children _____ football.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playing  B. are playing  C. play the  D. play 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3. They ______TV in the evening. They do their homework.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are watching  B. can’t watching  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C. don’t watch    D. don’t watching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4. Listen! She____ in the classroom.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is singing  B. sing  C .to sing  D. is sing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5. ___are you eating? I’m eating _____ meat.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buFont typeface="Arial" panose="020B0604020202020204" pitchFamily="34" charset="0"/>
              <a:buNone/>
            </a:pPr>
            <a:r>
              <a:rPr lang="zh-CN" altLang="en-US" sz="2400" kern="1200" dirty="0">
                <a:latin typeface="+mn-lt"/>
                <a:ea typeface="+mn-ea"/>
                <a:cs typeface="+mn-cs"/>
              </a:rPr>
              <a:t>A. What, some  B. Which, any  C. Where, not  D. What ,a</a:t>
            </a:r>
            <a:endParaRPr lang="zh-CN" altLang="en-US" sz="24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68611" name="Text Box 4"/>
          <p:cNvSpPr txBox="1"/>
          <p:nvPr/>
        </p:nvSpPr>
        <p:spPr>
          <a:xfrm>
            <a:off x="4180840" y="1489075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2" name="Text Box 5"/>
          <p:cNvSpPr txBox="1"/>
          <p:nvPr/>
        </p:nvSpPr>
        <p:spPr>
          <a:xfrm>
            <a:off x="4180840" y="2345690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3" name="Text Box 6"/>
          <p:cNvSpPr txBox="1"/>
          <p:nvPr/>
        </p:nvSpPr>
        <p:spPr>
          <a:xfrm>
            <a:off x="3815715" y="4482783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4" name="Text Box 7"/>
          <p:cNvSpPr txBox="1"/>
          <p:nvPr/>
        </p:nvSpPr>
        <p:spPr>
          <a:xfrm>
            <a:off x="6530975" y="5390833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5" name="Text Box 8"/>
          <p:cNvSpPr txBox="1"/>
          <p:nvPr/>
        </p:nvSpPr>
        <p:spPr>
          <a:xfrm>
            <a:off x="3286760" y="3198495"/>
            <a:ext cx="5286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2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CATEGORY" val="basetag"/>
  <p:tag name="KSO_WM_TEMPLATE_INDEX" val="20164679"/>
  <p:tag name="KSO_WM_TAG_VERSION" val="1.0"/>
  <p:tag name="KSO_WM_SLIDE_ID" val="custom257_26"/>
  <p:tag name="KSO_WM_SLIDE_INDEX" val="26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78*190"/>
  <p:tag name="KSO_WM_SLIDE_SIZE" val="564*264"/>
</p:tagLst>
</file>

<file path=ppt/tags/tag2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3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4.xml><?xml version="1.0" encoding="utf-8"?>
<p:tagLst xmlns:p="http://schemas.openxmlformats.org/presentationml/2006/main">
  <p:tag name="KSO_WM_TEMPLATE_CATEGORY" val="basetag"/>
  <p:tag name="KSO_WM_TEMPLATE_INDEX" val="20164679"/>
</p:tagLst>
</file>

<file path=ppt/tags/tag5.xml><?xml version="1.0" encoding="utf-8"?>
<p:tagLst xmlns:p="http://schemas.openxmlformats.org/presentationml/2006/main">
  <p:tag name="KSO_WM_TEMPLATE_CATEGORY" val="basetag"/>
  <p:tag name="KSO_WM_TEMPLATE_INDEX" val="20164679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2047</Words>
  <Application>WPS 演示</Application>
  <PresentationFormat>宽屏</PresentationFormat>
  <Paragraphs>102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5</vt:i4>
      </vt:variant>
    </vt:vector>
  </HeadingPairs>
  <TitlesOfParts>
    <vt:vector size="28" baseType="lpstr">
      <vt:lpstr>Arial</vt:lpstr>
      <vt:lpstr>宋体</vt:lpstr>
      <vt:lpstr>Wingdings</vt:lpstr>
      <vt:lpstr>Calibri</vt:lpstr>
      <vt:lpstr>ITC Avant Garde Std Bk</vt:lpstr>
      <vt:lpstr>Impact</vt:lpstr>
      <vt:lpstr>Signika</vt:lpstr>
      <vt:lpstr>Open Sans Extrabold</vt:lpstr>
      <vt:lpstr>LiHei Pro</vt:lpstr>
      <vt:lpstr>迷你简汉真广标</vt:lpstr>
      <vt:lpstr>微软雅黑</vt:lpstr>
      <vt:lpstr>Arial Unicode MS</vt:lpstr>
      <vt:lpstr>Century Gothic</vt:lpstr>
      <vt:lpstr>Segoe Print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演示文稿</vt:lpstr>
      <vt:lpstr>二、用现在进行时完成下列句子:</vt:lpstr>
      <vt:lpstr>二、用现在进行时完成下列句子:</vt:lpstr>
      <vt:lpstr>三、选择</vt:lpstr>
      <vt:lpstr>三、选择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Chelsea</dc:creator>
  <cp:lastModifiedBy>Chelsea</cp:lastModifiedBy>
  <cp:revision>6</cp:revision>
  <dcterms:created xsi:type="dcterms:W3CDTF">2017-10-19T09:53:00Z</dcterms:created>
  <dcterms:modified xsi:type="dcterms:W3CDTF">2017-10-23T03:32:45Z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