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notesMasterIdLst>
    <p:notesMasterId r:id="rId15"/>
  </p:notesMasterIdLst>
  <p:sldIdLst>
    <p:sldId id="257" r:id="rId11"/>
    <p:sldId id="259" r:id="rId12"/>
    <p:sldId id="262" r:id="rId13"/>
    <p:sldId id="261" r:id="rId14"/>
    <p:sldId id="263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08223" y="1374774"/>
            <a:ext cx="5831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  <a:sym typeface="+mn-ea"/>
              </a:rPr>
              <a:t>一、写出下列动词的ing形式：</a:t>
            </a:r>
            <a:endParaRPr lang="en-US" altLang="zh-CN" sz="2400" b="1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4710" y="2505075"/>
            <a:ext cx="7041515" cy="2545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sym typeface="+mn-ea"/>
              </a:rPr>
              <a:t>walk        jump      watch      lie         play       </a:t>
            </a:r>
            <a:endParaRPr lang="zh-CN" altLang="en-US" sz="32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sym typeface="+mn-ea"/>
              </a:rPr>
              <a:t>sing      smoke     dance       drive         run   </a:t>
            </a:r>
            <a:endParaRPr lang="zh-CN" altLang="en-US" sz="32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800" dirty="0" smtClean="0">
                <a:sym typeface="+mn-ea"/>
              </a:rPr>
              <a:t>swim      sit        tie         read         eat  </a:t>
            </a:r>
            <a:endParaRPr lang="zh-CN" altLang="en-US" sz="2800" dirty="0" smtClean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68220" y="397510"/>
            <a:ext cx="6424295" cy="913765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二、用现在进行时完成下列句子: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1513221" y="1165936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1. ______ you_________(fly) a kite? Yes,_______.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2. ______you___________(sit) in the boat?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3. ______he_____________(talk) with me?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4. We_______________(play) football now.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5. What_________you__________(do)?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6. I_____________(sing) an English song.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7. What________he____________(mend)?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8. He______________(mend) a car.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9. These boys ___________ (play) tennis on the playground.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10. My mother_____________(cook) in the kitchen.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68220" y="397510"/>
            <a:ext cx="6424295" cy="913765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二、用现在进行时完成下列句子: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1513221" y="1165936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1. ______ you__________(fly) a kite? Yes,_______.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2. ______you___________(sit) in the boat?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3. ______he_____________(talk) with me?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4. We_______________(play) football now.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5. What_________you__________(do)?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6. I_____________(sing) an English song.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7. What________he____________(mend)?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8. He______________(mend) a car.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9. These boys ___________ (play) tennis on the playground.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10. My mother_____________(cook) in the kitchen.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5539" name="Text Box 4"/>
          <p:cNvSpPr txBox="1"/>
          <p:nvPr/>
        </p:nvSpPr>
        <p:spPr>
          <a:xfrm>
            <a:off x="2521585" y="1752283"/>
            <a:ext cx="691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0" name="Text Box 5"/>
          <p:cNvSpPr txBox="1"/>
          <p:nvPr/>
        </p:nvSpPr>
        <p:spPr>
          <a:xfrm>
            <a:off x="4462145" y="1772920"/>
            <a:ext cx="9950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flying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1" name="Text Box 9"/>
          <p:cNvSpPr txBox="1"/>
          <p:nvPr/>
        </p:nvSpPr>
        <p:spPr>
          <a:xfrm>
            <a:off x="2649220" y="2276475"/>
            <a:ext cx="43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2" name="Text Box 10"/>
          <p:cNvSpPr txBox="1"/>
          <p:nvPr/>
        </p:nvSpPr>
        <p:spPr>
          <a:xfrm>
            <a:off x="4310380" y="2271395"/>
            <a:ext cx="11645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talking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3" name="Text Box 11"/>
          <p:cNvSpPr txBox="1"/>
          <p:nvPr/>
        </p:nvSpPr>
        <p:spPr>
          <a:xfrm>
            <a:off x="3213100" y="2800033"/>
            <a:ext cx="1770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4" name="Text Box 12"/>
          <p:cNvSpPr txBox="1"/>
          <p:nvPr/>
        </p:nvSpPr>
        <p:spPr>
          <a:xfrm>
            <a:off x="3594100" y="3278188"/>
            <a:ext cx="6407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5" name="Text Box 13"/>
          <p:cNvSpPr txBox="1"/>
          <p:nvPr/>
        </p:nvSpPr>
        <p:spPr>
          <a:xfrm>
            <a:off x="5613400" y="3290888"/>
            <a:ext cx="10115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6" name="Text Box 14"/>
          <p:cNvSpPr txBox="1"/>
          <p:nvPr/>
        </p:nvSpPr>
        <p:spPr>
          <a:xfrm>
            <a:off x="2717800" y="3786188"/>
            <a:ext cx="17697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singing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7" name="Text Box 15"/>
          <p:cNvSpPr txBox="1"/>
          <p:nvPr/>
        </p:nvSpPr>
        <p:spPr>
          <a:xfrm>
            <a:off x="4462145" y="5869623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cooking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8" name="Text Box 16"/>
          <p:cNvSpPr txBox="1"/>
          <p:nvPr/>
        </p:nvSpPr>
        <p:spPr>
          <a:xfrm>
            <a:off x="4228465" y="5358448"/>
            <a:ext cx="1770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9" name="Text Box 17"/>
          <p:cNvSpPr txBox="1"/>
          <p:nvPr/>
        </p:nvSpPr>
        <p:spPr>
          <a:xfrm>
            <a:off x="3060700" y="4819968"/>
            <a:ext cx="17697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mending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0" name="Text Box 18"/>
          <p:cNvSpPr txBox="1"/>
          <p:nvPr/>
        </p:nvSpPr>
        <p:spPr>
          <a:xfrm>
            <a:off x="3581400" y="4306888"/>
            <a:ext cx="43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1" name="Text Box 19"/>
          <p:cNvSpPr txBox="1"/>
          <p:nvPr/>
        </p:nvSpPr>
        <p:spPr>
          <a:xfrm>
            <a:off x="5232400" y="4344988"/>
            <a:ext cx="14522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mending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2" name="Text Box 4"/>
          <p:cNvSpPr txBox="1"/>
          <p:nvPr/>
        </p:nvSpPr>
        <p:spPr>
          <a:xfrm>
            <a:off x="2539683" y="1229360"/>
            <a:ext cx="691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3" name="Text Box 5"/>
          <p:cNvSpPr txBox="1"/>
          <p:nvPr/>
        </p:nvSpPr>
        <p:spPr>
          <a:xfrm>
            <a:off x="4438650" y="1242060"/>
            <a:ext cx="9950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flying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4" name="Text Box 6"/>
          <p:cNvSpPr txBox="1"/>
          <p:nvPr/>
        </p:nvSpPr>
        <p:spPr>
          <a:xfrm>
            <a:off x="8258810" y="124904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am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2320941" y="585802"/>
            <a:ext cx="10973087" cy="1143053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三、选择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2057416" y="1559001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1. Look. Lucy is_____ a new bike today.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jumping  B. running  C. riding  D taking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2. The children _____ football.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playing  B. are playing  C. play the  D. play 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3. They ______TV in the evening. They do their homework.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are watching  B. can’t watching  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C. don’t watch    D. don’t watching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4. Listen! She____ in the classroom.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singing  B. sing  C .to sing  D. is sing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5. ___are you eating? I’m eating _____ meat.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What, some  B. Which, any  C. Where, not  D. What ,a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2320941" y="585802"/>
            <a:ext cx="10973087" cy="1143053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三、选择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2057416" y="1559001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1. Look. Lucy is_____ a new bike today.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jumping  B. running  C. riding  D taking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2. The children _____ football.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playing  B. are playing  C. play the  D. play 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3. They ______TV in the evening. They do their homework.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are watching  B. can’t watching  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C. don’t watch    D. don’t watching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4. Listen! She____ in the classroom.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singing  B. sing  C .to sing  D. is sing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5. ___are you eating? I’m eating _____ meat.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What, some  B. Which, any  C. Where, not  D. What ,a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8611" name="Text Box 4"/>
          <p:cNvSpPr txBox="1"/>
          <p:nvPr/>
        </p:nvSpPr>
        <p:spPr>
          <a:xfrm>
            <a:off x="4180840" y="1489075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2" name="Text Box 5"/>
          <p:cNvSpPr txBox="1"/>
          <p:nvPr/>
        </p:nvSpPr>
        <p:spPr>
          <a:xfrm>
            <a:off x="4180840" y="2345690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3" name="Text Box 6"/>
          <p:cNvSpPr txBox="1"/>
          <p:nvPr/>
        </p:nvSpPr>
        <p:spPr>
          <a:xfrm>
            <a:off x="3815715" y="4482783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4" name="Text Box 7"/>
          <p:cNvSpPr txBox="1"/>
          <p:nvPr/>
        </p:nvSpPr>
        <p:spPr>
          <a:xfrm>
            <a:off x="6530975" y="5390833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5" name="Text Box 8"/>
          <p:cNvSpPr txBox="1"/>
          <p:nvPr/>
        </p:nvSpPr>
        <p:spPr>
          <a:xfrm>
            <a:off x="3286760" y="3198495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3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4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5.xml><?xml version="1.0" encoding="utf-8"?>
<p:tagLst xmlns:p="http://schemas.openxmlformats.org/presentationml/2006/main">
  <p:tag name="KSO_WM_TEMPLATE_CATEGORY" val="basetag"/>
  <p:tag name="KSO_WM_TEMPLATE_INDEX" val="20164679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2098</Words>
  <Application>WPS 演示</Application>
  <PresentationFormat>宽屏</PresentationFormat>
  <Paragraphs>102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5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Calibri</vt:lpstr>
      <vt:lpstr>ITC Avant Garde Std Bk</vt:lpstr>
      <vt:lpstr>Impact</vt:lpstr>
      <vt:lpstr>Signika</vt:lpstr>
      <vt:lpstr>Open Sans Extrabold</vt:lpstr>
      <vt:lpstr>LiHei Pro</vt:lpstr>
      <vt:lpstr>迷你简汉真广标</vt:lpstr>
      <vt:lpstr>Century Gothic</vt:lpstr>
      <vt:lpstr>Segoe Print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演示文稿</vt:lpstr>
      <vt:lpstr>二、用现在进行时完成下列句子:</vt:lpstr>
      <vt:lpstr>二、用现在进行时完成下列句子:</vt:lpstr>
      <vt:lpstr>三、选择</vt:lpstr>
      <vt:lpstr>三、选择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2</cp:revision>
  <dcterms:created xsi:type="dcterms:W3CDTF">2017-10-19T09:53:00Z</dcterms:created>
  <dcterms:modified xsi:type="dcterms:W3CDTF">2017-10-20T09:00:51Z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