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7"/>
          <p:cNvSpPr txBox="1"/>
          <p:nvPr/>
        </p:nvSpPr>
        <p:spPr>
          <a:xfrm>
            <a:off x="4549775" y="5874385"/>
            <a:ext cx="309372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准备好图纸.水彩笔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.气泡纸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274320"/>
            <a:ext cx="9530715" cy="5361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文本框 6"/>
          <p:cNvSpPr txBox="1"/>
          <p:nvPr/>
        </p:nvSpPr>
        <p:spPr>
          <a:xfrm>
            <a:off x="4468813" y="5945188"/>
            <a:ext cx="3660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拿剪刀将图纸上的裁切线剪下来◦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2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2040" y="297815"/>
            <a:ext cx="9846310" cy="5539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文本框 3"/>
          <p:cNvSpPr txBox="1"/>
          <p:nvPr/>
        </p:nvSpPr>
        <p:spPr>
          <a:xfrm>
            <a:off x="4379913" y="5818188"/>
            <a:ext cx="242951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如上步骤剪下的图纸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0160" y="269875"/>
            <a:ext cx="9621520" cy="5412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3"/>
          <p:cNvSpPr txBox="1"/>
          <p:nvPr/>
        </p:nvSpPr>
        <p:spPr>
          <a:xfrm>
            <a:off x="4836478" y="5987733"/>
            <a:ext cx="25177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接着将图纸涂上颜色◦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4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65" y="198755"/>
            <a:ext cx="9989185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3"/>
          <p:cNvSpPr txBox="1"/>
          <p:nvPr/>
        </p:nvSpPr>
        <p:spPr>
          <a:xfrm>
            <a:off x="3922078" y="5805488"/>
            <a:ext cx="43465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另外将气泡纸四边用胶水或雙面膠代替◦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5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765" y="283845"/>
            <a:ext cx="9394825" cy="52851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4"/>
          <p:cNvSpPr txBox="1"/>
          <p:nvPr/>
        </p:nvSpPr>
        <p:spPr>
          <a:xfrm>
            <a:off x="3276600" y="5875338"/>
            <a:ext cx="47879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6.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将刚粘上胶水的气泡纸贴在图纸背面黏贴处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070" y="340360"/>
            <a:ext cx="9460865" cy="53219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文本框 3"/>
          <p:cNvSpPr txBox="1"/>
          <p:nvPr/>
        </p:nvSpPr>
        <p:spPr>
          <a:xfrm>
            <a:off x="5001895" y="5889625"/>
            <a:ext cx="18161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7.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如图即可完成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675" y="283845"/>
            <a:ext cx="9518650" cy="5354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5" descr="77672-1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462" y="-3175"/>
            <a:ext cx="12226925" cy="6864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文本框 3"/>
          <p:cNvSpPr txBox="1"/>
          <p:nvPr/>
        </p:nvSpPr>
        <p:spPr>
          <a:xfrm>
            <a:off x="3953510" y="5974398"/>
            <a:ext cx="364490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8.</a:t>
            </a:r>
            <a:r>
              <a:rPr lang="zh-TW" altLang="en-US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最后来欣赏一下宝贝们的作品吧</a:t>
            </a:r>
            <a:r>
              <a:rPr lang="zh-TW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◦</a:t>
            </a:r>
            <a:endParaRPr lang="zh-TW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内容占位符 2" descr="08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40" y="311785"/>
            <a:ext cx="9521190" cy="53562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</cp:revision>
  <dcterms:created xsi:type="dcterms:W3CDTF">2015-05-05T08:02:00Z</dcterms:created>
  <dcterms:modified xsi:type="dcterms:W3CDTF">2017-09-30T04:44:36Z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