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0" r:id="rId4"/>
    <p:sldId id="267" r:id="rId5"/>
    <p:sldId id="26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文本框 7"/>
          <p:cNvSpPr txBox="1"/>
          <p:nvPr/>
        </p:nvSpPr>
        <p:spPr>
          <a:xfrm>
            <a:off x="4323715" y="5993130"/>
            <a:ext cx="21158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准备好图纸.剪刀◦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内容占位符 5" descr="0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455" y="184150"/>
            <a:ext cx="9724390" cy="5470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3"/>
          <p:cNvSpPr txBox="1"/>
          <p:nvPr/>
        </p:nvSpPr>
        <p:spPr>
          <a:xfrm>
            <a:off x="4493578" y="5992178"/>
            <a:ext cx="32035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首先将图纸上的配件剪下来◦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内容占位符 11" descr="0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100" y="202565"/>
            <a:ext cx="9695815" cy="5454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27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3"/>
          <p:cNvSpPr txBox="1"/>
          <p:nvPr/>
        </p:nvSpPr>
        <p:spPr>
          <a:xfrm>
            <a:off x="4960620" y="5868670"/>
            <a:ext cx="22733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3.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如图剪下来的配件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内容占位符 7" descr="0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895" y="192405"/>
            <a:ext cx="975296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3"/>
          <p:cNvSpPr txBox="1"/>
          <p:nvPr/>
        </p:nvSpPr>
        <p:spPr>
          <a:xfrm>
            <a:off x="3436938" y="5795328"/>
            <a:ext cx="57181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剪下来的动物配件就可以开始用妳的小手来玩游戏囉◦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内容占位符 9" descr="0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635" y="234950"/>
            <a:ext cx="9543415" cy="53682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WPS 演示</Application>
  <PresentationFormat>宽屏</PresentationFormat>
  <Paragraphs>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PMingLiU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9</cp:revision>
  <dcterms:created xsi:type="dcterms:W3CDTF">2015-05-05T08:02:00Z</dcterms:created>
  <dcterms:modified xsi:type="dcterms:W3CDTF">2017-09-30T07:06:54Z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