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0" r:id="rId4"/>
    <p:sldId id="267" r:id="rId5"/>
    <p:sldId id="261" r:id="rId6"/>
    <p:sldId id="27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7"/>
          <p:cNvSpPr txBox="1"/>
          <p:nvPr/>
        </p:nvSpPr>
        <p:spPr>
          <a:xfrm>
            <a:off x="4323715" y="5993130"/>
            <a:ext cx="33858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准备好图纸.水彩笔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,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剪刀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.胶水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425" y="226060"/>
            <a:ext cx="9783445" cy="5503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3"/>
          <p:cNvSpPr txBox="1"/>
          <p:nvPr/>
        </p:nvSpPr>
        <p:spPr>
          <a:xfrm>
            <a:off x="4710113" y="6067743"/>
            <a:ext cx="3203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首先将图纸上的配件剪下来◦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内容占位符 9" descr="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815" y="248285"/>
            <a:ext cx="9877425" cy="55568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3"/>
          <p:cNvSpPr txBox="1"/>
          <p:nvPr/>
        </p:nvSpPr>
        <p:spPr>
          <a:xfrm>
            <a:off x="4959985" y="6052185"/>
            <a:ext cx="22733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3.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如图剪下来的配件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内容占位符 5" descr="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980" y="226060"/>
            <a:ext cx="9958705" cy="5601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3"/>
          <p:cNvSpPr txBox="1"/>
          <p:nvPr/>
        </p:nvSpPr>
        <p:spPr>
          <a:xfrm>
            <a:off x="3895408" y="6022023"/>
            <a:ext cx="3660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取水彩笔将配件涂上美丽的颜色◦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内容占位符 7" descr="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815" y="204470"/>
            <a:ext cx="9877425" cy="5556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145" name="图片 5" descr="77672-10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175" y="-36195"/>
            <a:ext cx="12209145" cy="689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05" y="205740"/>
            <a:ext cx="9785985" cy="55048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03905" y="6008370"/>
            <a:ext cx="48590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最后将配件延着背面摺线对折黏贴起来,如图◦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宽屏</PresentationFormat>
  <Paragraphs>10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PMingLiU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8</cp:revision>
  <dcterms:created xsi:type="dcterms:W3CDTF">2015-05-05T08:02:00Z</dcterms:created>
  <dcterms:modified xsi:type="dcterms:W3CDTF">2017-09-30T06:55:54Z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