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6"/>
          <p:cNvSpPr txBox="1"/>
          <p:nvPr/>
        </p:nvSpPr>
        <p:spPr>
          <a:xfrm>
            <a:off x="5204143" y="5973128"/>
            <a:ext cx="1783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主题〯生日礼盒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完成品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83845"/>
            <a:ext cx="9630410" cy="5417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4"/>
          <p:cNvSpPr txBox="1"/>
          <p:nvPr/>
        </p:nvSpPr>
        <p:spPr>
          <a:xfrm>
            <a:off x="4086860" y="5959793"/>
            <a:ext cx="37084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9.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拿取缎带从洞孔穿一圈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,如图步骤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0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297815"/>
            <a:ext cx="9814560" cy="5520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5033010" y="5889625"/>
            <a:ext cx="238887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10.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最后打个小蝴蝶结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1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190" y="312420"/>
            <a:ext cx="9763125" cy="5492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5165090" y="5889943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11.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如图即可完成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1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615" y="255270"/>
            <a:ext cx="9532620" cy="5361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4323715" y="6058535"/>
            <a:ext cx="33858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准备好图纸.剪刀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.打洞器.缎带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95" y="332105"/>
            <a:ext cx="9833610" cy="5531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3"/>
          <p:cNvSpPr txBox="1"/>
          <p:nvPr/>
        </p:nvSpPr>
        <p:spPr>
          <a:xfrm>
            <a:off x="5555298" y="5804218"/>
            <a:ext cx="16033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翻图纸背面◦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326390"/>
            <a:ext cx="9319895" cy="5242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3909378" y="5903278"/>
            <a:ext cx="40798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首先将图纸上的打洞孔打洞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,共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8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个孔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0" y="326390"/>
            <a:ext cx="9575165" cy="5386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"/>
          <p:cNvSpPr txBox="1"/>
          <p:nvPr/>
        </p:nvSpPr>
        <p:spPr>
          <a:xfrm>
            <a:off x="3807778" y="5890578"/>
            <a:ext cx="45751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接着延着图纸背面右边摺线往内折再展开◦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0" y="354965"/>
            <a:ext cx="9447530" cy="5314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4"/>
          <p:cNvSpPr txBox="1"/>
          <p:nvPr/>
        </p:nvSpPr>
        <p:spPr>
          <a:xfrm>
            <a:off x="3676650" y="5875338"/>
            <a:ext cx="4346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TW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再延着图纸背面左邊摺線往內折再展開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5" y="326390"/>
            <a:ext cx="9490075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3816985" y="5889625"/>
            <a:ext cx="45593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6.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继续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延着图纸背面下方摺线往上折再展開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25" y="241300"/>
            <a:ext cx="970216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3807460" y="5832793"/>
            <a:ext cx="45751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TW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继续延着图纸背面上方摺线往下折再展開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40" y="340360"/>
            <a:ext cx="9518015" cy="5353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3953510" y="5974398"/>
            <a:ext cx="39370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8.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接着四角斜折线皆往内摺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,如图步骤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0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160" y="297815"/>
            <a:ext cx="9801225" cy="5513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演示</Application>
  <PresentationFormat>宽屏</PresentationFormat>
  <Paragraphs>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2015-05-05T08:02:00Z</dcterms:created>
  <dcterms:modified xsi:type="dcterms:W3CDTF">2017-09-30T05:31:41Z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