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文本框 6"/>
          <p:cNvSpPr txBox="1"/>
          <p:nvPr/>
        </p:nvSpPr>
        <p:spPr>
          <a:xfrm>
            <a:off x="4468813" y="5945188"/>
            <a:ext cx="1554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主題〯彩繪魚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内容占位符 3" descr="完成品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705" y="297815"/>
            <a:ext cx="9744075" cy="5481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9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文本框 7"/>
          <p:cNvSpPr txBox="1"/>
          <p:nvPr/>
        </p:nvSpPr>
        <p:spPr>
          <a:xfrm>
            <a:off x="4323715" y="6058535"/>
            <a:ext cx="338582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准备好图纸.水彩笔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.膠水.亮片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890" y="216535"/>
            <a:ext cx="10058400" cy="5657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文本框 3"/>
          <p:cNvSpPr txBox="1"/>
          <p:nvPr/>
        </p:nvSpPr>
        <p:spPr>
          <a:xfrm>
            <a:off x="4494213" y="5747703"/>
            <a:ext cx="32035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先將圖紙用水彩筆塗上顏色◦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内容占位符 3" descr="02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9235" y="283210"/>
            <a:ext cx="9193530" cy="51714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文本框 3"/>
          <p:cNvSpPr txBox="1"/>
          <p:nvPr/>
        </p:nvSpPr>
        <p:spPr>
          <a:xfrm>
            <a:off x="3174048" y="5889308"/>
            <a:ext cx="58705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如圖上好的顏色◦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(孩子們可以依照自己喜愛的顏色上色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)</a:t>
            </a:r>
            <a:endParaRPr lang="zh-TW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4" name="内容占位符 3" descr="0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675" y="354965"/>
            <a:ext cx="9291320" cy="52266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文本框 3"/>
          <p:cNvSpPr txBox="1"/>
          <p:nvPr/>
        </p:nvSpPr>
        <p:spPr>
          <a:xfrm>
            <a:off x="3908108" y="5706428"/>
            <a:ext cx="41179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5.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接著用膠水將要黏亮片的地方沾上膠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内容占位符 3" descr="04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340" y="298450"/>
            <a:ext cx="8980170" cy="5051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文本框 4"/>
          <p:cNvSpPr txBox="1"/>
          <p:nvPr/>
        </p:nvSpPr>
        <p:spPr>
          <a:xfrm>
            <a:off x="4723130" y="5818188"/>
            <a:ext cx="27305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rPr>
              <a:t>6.</a:t>
            </a:r>
            <a:r>
              <a:rPr lang="zh-TW" altLang="en-US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rPr>
              <a:t>拿取亮片黏上圖紙</a:t>
            </a:r>
            <a:r>
              <a:rPr lang="zh-TW" altLang="en-US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rPr>
              <a:t>魚上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内容占位符 3" descr="05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250" y="269875"/>
            <a:ext cx="9192895" cy="51708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文本框 3"/>
          <p:cNvSpPr txBox="1"/>
          <p:nvPr/>
        </p:nvSpPr>
        <p:spPr>
          <a:xfrm>
            <a:off x="5188585" y="5804535"/>
            <a:ext cx="18161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rPr>
              <a:t>7.</a:t>
            </a:r>
            <a:r>
              <a:rPr lang="zh-TW" altLang="en-US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rPr>
              <a:t>如图即可完成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内容占位符 3" descr="06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0645" y="255270"/>
            <a:ext cx="9319895" cy="52425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文本框 3"/>
          <p:cNvSpPr txBox="1"/>
          <p:nvPr/>
        </p:nvSpPr>
        <p:spPr>
          <a:xfrm>
            <a:off x="4187825" y="5804853"/>
            <a:ext cx="36449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rPr>
              <a:t>8.</a:t>
            </a:r>
            <a:r>
              <a:rPr lang="zh-TW" altLang="en-US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rPr>
              <a:t>再來貼上白色圓點貼紙在泡泡處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内容占位符 3" descr="07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1130" y="312420"/>
            <a:ext cx="9178925" cy="51631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文本框 3"/>
          <p:cNvSpPr txBox="1"/>
          <p:nvPr/>
        </p:nvSpPr>
        <p:spPr>
          <a:xfrm>
            <a:off x="3953510" y="5974398"/>
            <a:ext cx="36449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rPr>
              <a:t>8.</a:t>
            </a:r>
            <a:r>
              <a:rPr lang="zh-TW" altLang="en-US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rPr>
              <a:t>最后来欣赏一下宝贝们的作品吧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内容占位符 2" descr="08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780" y="326390"/>
            <a:ext cx="9362440" cy="52666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WPS 演示</Application>
  <PresentationFormat>宽屏</PresentationFormat>
  <Paragraphs>18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4</cp:revision>
  <dcterms:created xsi:type="dcterms:W3CDTF">2015-05-05T08:02:00Z</dcterms:created>
  <dcterms:modified xsi:type="dcterms:W3CDTF">2017-09-30T05:09:36Z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