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2450" y="5846445"/>
            <a:ext cx="38811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+mj-ea"/>
                <a:ea typeface="+mj-ea"/>
              </a:rPr>
              <a:t>准备好图纸.剪刀.膠水.</a:t>
            </a:r>
            <a:r>
              <a:rPr lang="en-US" altLang="zh-TW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zh-TW" altLang="en-US">
                <a:solidFill>
                  <a:schemeClr val="bg1"/>
                </a:solidFill>
                <a:latin typeface="+mj-ea"/>
                <a:ea typeface="+mj-ea"/>
              </a:rPr>
              <a:t>個雙腳釘◦</a:t>
            </a:r>
            <a:endParaRPr lang="zh-TW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图片 10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231140"/>
            <a:ext cx="9429115" cy="5304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30930" y="5804535"/>
            <a:ext cx="3989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chemeClr val="bg1"/>
                </a:solidFill>
              </a:rPr>
              <a:t>10.</a:t>
            </a:r>
            <a:r>
              <a:rPr lang="zh-TW" altLang="en-US">
                <a:solidFill>
                  <a:schemeClr val="bg1"/>
                </a:solidFill>
              </a:rPr>
              <a:t>在後面的雙腳釘取一腳往下折固定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1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35" y="255270"/>
            <a:ext cx="9344660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9750" y="5804535"/>
            <a:ext cx="3303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chemeClr val="bg1"/>
                </a:solidFill>
              </a:rPr>
              <a:t>11.</a:t>
            </a:r>
            <a:r>
              <a:rPr lang="zh-TW" altLang="en-US">
                <a:solidFill>
                  <a:schemeClr val="bg1"/>
                </a:solidFill>
              </a:rPr>
              <a:t>再將另一腳也折下固定即可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1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795" y="255905"/>
            <a:ext cx="9395460" cy="5285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86935" y="5761355"/>
            <a:ext cx="2846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chemeClr val="bg1"/>
                </a:solidFill>
              </a:rPr>
              <a:t>12.</a:t>
            </a:r>
            <a:r>
              <a:rPr lang="zh-TW" altLang="en-US">
                <a:solidFill>
                  <a:schemeClr val="bg1"/>
                </a:solidFill>
              </a:rPr>
              <a:t>如圖兩節車箱相連起來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1" descr="1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645" y="270510"/>
            <a:ext cx="9404985" cy="5290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83050" y="5818505"/>
            <a:ext cx="3794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連續第三節車箱同步驟相連起來◦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1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65" y="297815"/>
            <a:ext cx="9220200" cy="5186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7020" y="5734050"/>
            <a:ext cx="3794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TW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第四节车箱也接连起来即可完成◦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1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70" y="255270"/>
            <a:ext cx="9218295" cy="5185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69130" y="5945505"/>
            <a:ext cx="36607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拿剪刀将图纸上的裁切线剪下来◦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内容占位符 8" descr="0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585" y="241300"/>
            <a:ext cx="9475470" cy="5330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79595" y="5818505"/>
            <a:ext cx="27463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如上步骤剪下来的配件◦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 descr="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297815"/>
            <a:ext cx="9344660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10990" y="5861050"/>
            <a:ext cx="34321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接着将剪下來的配件沾上膠水◦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 descr="0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0" y="382270"/>
            <a:ext cx="9268460" cy="5213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46780" y="5705475"/>
            <a:ext cx="4787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5.</a:t>
            </a:r>
            <a:r>
              <a:rPr lang="zh-TW" altLang="en-US">
                <a:solidFill>
                  <a:schemeClr val="bg1"/>
                </a:solidFill>
              </a:rPr>
              <a:t>接著沾上膠水的配件搭配火車配件黏貼起來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0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65" y="297815"/>
            <a:ext cx="9170670" cy="51587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6230" y="5677535"/>
            <a:ext cx="3187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6.</a:t>
            </a:r>
            <a:r>
              <a:rPr lang="zh-TW" altLang="en-US">
                <a:solidFill>
                  <a:schemeClr val="bg1"/>
                </a:solidFill>
              </a:rPr>
              <a:t>黏貼上後呈現四台火車車箱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 descr="0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12725"/>
            <a:ext cx="9219565" cy="5186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6350" y="5719445"/>
            <a:ext cx="45593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7.</a:t>
            </a:r>
            <a:r>
              <a:rPr lang="zh-TW" altLang="en-US">
                <a:solidFill>
                  <a:schemeClr val="bg1"/>
                </a:solidFill>
              </a:rPr>
              <a:t>選第一節車箱拿雙腳釘在圓形搓孔搓進去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 descr="0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35" y="327025"/>
            <a:ext cx="9117330" cy="5128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99585" y="5760720"/>
            <a:ext cx="2959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8.</a:t>
            </a:r>
            <a:r>
              <a:rPr lang="zh-TW" altLang="en-US">
                <a:solidFill>
                  <a:schemeClr val="bg1"/>
                </a:solidFill>
              </a:rPr>
              <a:t>如圖步驟搓進去的雙腳釘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 descr="0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20" y="284480"/>
            <a:ext cx="9193530" cy="5171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3175"/>
            <a:ext cx="12226925" cy="6864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08630" y="5733415"/>
            <a:ext cx="61753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在選第二節車箱動物配件同在另一側搓孔將雙腳釘搓進去◦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0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165" y="298450"/>
            <a:ext cx="9043035" cy="5086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 Light</vt:lpstr>
      <vt:lpstr>Calibri</vt:lpstr>
      <vt:lpstr>Arial Unicode MS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2015-05-05T08:02:00Z</dcterms:created>
  <dcterms:modified xsi:type="dcterms:W3CDTF">2017-09-30T04:54:10Z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