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3"/>
    <p:sldId id="410" r:id="rId4"/>
    <p:sldId id="411" r:id="rId5"/>
    <p:sldId id="412" r:id="rId6"/>
    <p:sldId id="41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208"/>
        <p:guide pos="382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jpe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8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0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f76501f6e4a5d7117451607860335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35" y="-126365"/>
            <a:ext cx="12193270" cy="711136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734243" y="2829560"/>
            <a:ext cx="27235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Unit 7</a:t>
            </a:r>
            <a:endParaRPr lang="en-US" altLang="zh-CN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f76501f6e4a5d71174516078603358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127000"/>
            <a:ext cx="12191365" cy="7111365"/>
          </a:xfrm>
          <a:prstGeom prst="rect">
            <a:avLst/>
          </a:prstGeom>
        </p:spPr>
      </p:pic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690" y="496570"/>
            <a:ext cx="1708785" cy="5908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9570" y="608330"/>
            <a:ext cx="1884680" cy="579691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50850" y="535940"/>
            <a:ext cx="6165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(1)</a:t>
            </a:r>
            <a:endParaRPr lang="en-US" altLang="zh-CN" sz="2800"/>
          </a:p>
        </p:txBody>
      </p:sp>
      <p:sp>
        <p:nvSpPr>
          <p:cNvPr id="9" name="文本框 8"/>
          <p:cNvSpPr txBox="1"/>
          <p:nvPr/>
        </p:nvSpPr>
        <p:spPr>
          <a:xfrm>
            <a:off x="6941820" y="615315"/>
            <a:ext cx="153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941820" y="538480"/>
            <a:ext cx="6165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(2)</a:t>
            </a:r>
            <a:endParaRPr lang="en-US" altLang="zh-CN" sz="280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5535" y="761365"/>
            <a:ext cx="4517390" cy="89090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268845" y="2540000"/>
            <a:ext cx="4704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/>
              <a:t>four five two one three</a:t>
            </a:r>
            <a:endParaRPr lang="en-US" altLang="zh-CN" sz="3600"/>
          </a:p>
        </p:txBody>
      </p:sp>
      <p:sp>
        <p:nvSpPr>
          <p:cNvPr id="14" name="文本框 13"/>
          <p:cNvSpPr txBox="1"/>
          <p:nvPr/>
        </p:nvSpPr>
        <p:spPr>
          <a:xfrm>
            <a:off x="6899910" y="3611880"/>
            <a:ext cx="5556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/>
              <a:t>(3)</a:t>
            </a:r>
            <a:endParaRPr lang="en-US" altLang="zh-CN" sz="240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9040" y="3611880"/>
            <a:ext cx="4413885" cy="75755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7141845" y="5277485"/>
            <a:ext cx="4958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/>
              <a:t>seven six ten nine eight</a:t>
            </a:r>
            <a:endParaRPr lang="en-US" altLang="zh-CN" sz="3600"/>
          </a:p>
        </p:txBody>
      </p:sp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939020" y="1778635"/>
            <a:ext cx="1012190" cy="4006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2810" y="1746885"/>
            <a:ext cx="952500" cy="4000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689090" y="1778635"/>
            <a:ext cx="398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A.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9377680" y="1811020"/>
            <a:ext cx="398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B.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662940" y="1579880"/>
            <a:ext cx="534606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/>
              <a:t>1.What are </a:t>
            </a:r>
            <a:r>
              <a:rPr lang="en-US" altLang="zh-CN" sz="4000" u="sng"/>
              <a:t>                </a:t>
            </a:r>
            <a:r>
              <a:rPr lang="en-US" altLang="zh-CN" sz="4000"/>
              <a:t>?</a:t>
            </a:r>
            <a:endParaRPr lang="en-US" altLang="zh-CN" sz="4000"/>
          </a:p>
          <a:p>
            <a:r>
              <a:rPr lang="en-US" altLang="zh-CN" sz="4000" u="sng"/>
              <a:t>             </a:t>
            </a:r>
            <a:r>
              <a:rPr lang="en-US" altLang="zh-CN" sz="4000"/>
              <a:t> are desks.</a:t>
            </a:r>
            <a:endParaRPr lang="en-US" altLang="zh-CN" sz="400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605" y="3403600"/>
            <a:ext cx="4081780" cy="72834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62940" y="3403600"/>
            <a:ext cx="563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/>
              <a:t>2.</a:t>
            </a:r>
            <a:endParaRPr lang="en-US" altLang="zh-CN" sz="3600"/>
          </a:p>
        </p:txBody>
      </p:sp>
      <p:sp>
        <p:nvSpPr>
          <p:cNvPr id="11" name="文本框 10"/>
          <p:cNvSpPr txBox="1"/>
          <p:nvPr/>
        </p:nvSpPr>
        <p:spPr>
          <a:xfrm>
            <a:off x="1030605" y="4458970"/>
            <a:ext cx="43357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u="sng"/>
              <a:t>          </a:t>
            </a:r>
            <a:r>
              <a:rPr lang="en-US" altLang="zh-CN" sz="4000"/>
              <a:t> are pencils.</a:t>
            </a:r>
            <a:endParaRPr lang="en-US" altLang="zh-CN" sz="4000"/>
          </a:p>
        </p:txBody>
      </p:sp>
      <p:sp>
        <p:nvSpPr>
          <p:cNvPr id="12" name="文本框 11"/>
          <p:cNvSpPr txBox="1"/>
          <p:nvPr/>
        </p:nvSpPr>
        <p:spPr>
          <a:xfrm>
            <a:off x="6504940" y="4171315"/>
            <a:ext cx="53168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A.those     B.Those</a:t>
            </a:r>
            <a:endParaRPr lang="en-US" altLang="zh-CN" sz="3600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85775" y="256540"/>
            <a:ext cx="3000375" cy="2400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3283585"/>
            <a:ext cx="2999740" cy="27025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191000" y="657225"/>
            <a:ext cx="7338695" cy="1599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  <a:p>
            <a:r>
              <a:rPr lang="en-US" altLang="zh-CN" sz="4000"/>
              <a:t>1.How many desks are there?</a:t>
            </a:r>
            <a:endParaRPr lang="en-US" altLang="zh-CN" sz="4000"/>
          </a:p>
          <a:p>
            <a:r>
              <a:rPr lang="en-US" altLang="zh-CN" sz="4000"/>
              <a:t> There  </a:t>
            </a:r>
            <a:r>
              <a:rPr lang="en-US" altLang="zh-CN" sz="4000" u="sng"/>
              <a:t>            </a:t>
            </a:r>
            <a:r>
              <a:rPr lang="en-US" altLang="zh-CN" sz="4000"/>
              <a:t> </a:t>
            </a:r>
            <a:r>
              <a:rPr lang="en-US" altLang="zh-CN" sz="4000" u="sng"/>
              <a:t>             </a:t>
            </a:r>
            <a:r>
              <a:rPr lang="en-US" altLang="zh-CN" sz="4000"/>
              <a:t>  desks.</a:t>
            </a:r>
            <a:endParaRPr lang="en-US" altLang="zh-CN" sz="4000"/>
          </a:p>
        </p:txBody>
      </p:sp>
      <p:sp>
        <p:nvSpPr>
          <p:cNvPr id="7" name="文本框 6"/>
          <p:cNvSpPr txBox="1"/>
          <p:nvPr/>
        </p:nvSpPr>
        <p:spPr>
          <a:xfrm>
            <a:off x="4265295" y="3781425"/>
            <a:ext cx="73710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/>
              <a:t>2.How many schoolbags are there?</a:t>
            </a:r>
            <a:endParaRPr lang="en-US" altLang="zh-CN" sz="3600"/>
          </a:p>
          <a:p>
            <a:r>
              <a:rPr lang="en-US" altLang="zh-CN" sz="3600"/>
              <a:t> There </a:t>
            </a:r>
            <a:r>
              <a:rPr lang="en-US" altLang="zh-CN" sz="3600" u="sng"/>
              <a:t>          </a:t>
            </a:r>
            <a:r>
              <a:rPr lang="en-US" altLang="zh-CN" sz="3600"/>
              <a:t> </a:t>
            </a:r>
            <a:r>
              <a:rPr lang="en-US" altLang="zh-CN" sz="3600" u="sng"/>
              <a:t>            </a:t>
            </a:r>
            <a:r>
              <a:rPr lang="en-US" altLang="zh-CN" sz="3600"/>
              <a:t> desk.</a:t>
            </a:r>
            <a:endParaRPr lang="en-US" altLang="zh-CN" sz="3600"/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2520" y="1228090"/>
            <a:ext cx="4068445" cy="32867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28970" y="2610485"/>
            <a:ext cx="455612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800" u="sng"/>
              <a:t>        </a:t>
            </a:r>
            <a:r>
              <a:rPr lang="en-US" altLang="zh-CN" sz="4800"/>
              <a:t> are books.</a:t>
            </a:r>
            <a:endParaRPr lang="en-US" altLang="zh-CN" sz="4800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PLACING_PICTURE_USER_VIEWPORT" val="{&quot;height&quot;:11199,&quot;width&quot;:15840}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UNIT_PLACING_PICTURE_USER_VIEWPORT" val="{&quot;height&quot;:3780,&quot;width&quot;:4725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WPS 演示</Application>
  <PresentationFormat>宽屏</PresentationFormat>
  <Paragraphs>37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空白演示</vt:lpstr>
      <vt:lpstr>PowerPoint 演示文稿</vt:lpstr>
      <vt:lpstr>PowerPoint 演示文稿</vt:lpstr>
      <vt:lpstr>PowerPoint 演示文稿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艳艳</cp:lastModifiedBy>
  <cp:revision>150</cp:revision>
  <dcterms:created xsi:type="dcterms:W3CDTF">2019-06-19T02:08:00Z</dcterms:created>
  <dcterms:modified xsi:type="dcterms:W3CDTF">2020-06-02T13:39:57Z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