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09" r:id="rId3"/>
    <p:sldId id="410" r:id="rId4"/>
    <p:sldId id="411" r:id="rId5"/>
    <p:sldId id="412" r:id="rId6"/>
    <p:sldId id="413" r:id="rId7"/>
    <p:sldId id="414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14400" marR="0" lvl="2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71600" marR="0" lvl="3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828800" marR="0" lvl="4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lnSpc>
                <a:spcPct val="13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1264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单击此处编辑文本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515600"/>
            <a:ext cx="10969200" cy="473688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3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4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5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6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7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68.xml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98245" y="699135"/>
            <a:ext cx="2150745" cy="548767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8585" y="791845"/>
            <a:ext cx="2272030" cy="5273675"/>
          </a:xfrm>
          <a:prstGeom prst="rect">
            <a:avLst/>
          </a:prstGeom>
        </p:spPr>
      </p:pic>
      <p:sp>
        <p:nvSpPr>
          <p:cNvPr id="6" name="副标题 5"/>
          <p:cNvSpPr/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7" name="标题 6"/>
          <p:cNvSpPr/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558165" y="1536700"/>
            <a:ext cx="4972050" cy="300037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151880" y="1721485"/>
            <a:ext cx="5403850" cy="25844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5400"/>
              <a:t>What's this?</a:t>
            </a:r>
            <a:endParaRPr lang="en-US" altLang="zh-CN" sz="5400"/>
          </a:p>
          <a:p>
            <a:r>
              <a:rPr lang="en-US" altLang="zh-CN" sz="5400"/>
              <a:t>This is a </a:t>
            </a:r>
            <a:r>
              <a:rPr lang="en-US" altLang="zh-CN" sz="5400" u="sng"/>
              <a:t>            .</a:t>
            </a:r>
            <a:endParaRPr lang="en-US" altLang="zh-CN" sz="5400" u="sng"/>
          </a:p>
          <a:p>
            <a:r>
              <a:rPr lang="en-US" altLang="zh-CN" sz="540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A.pen.  B.book.</a:t>
            </a:r>
            <a:endParaRPr lang="en-US" altLang="zh-CN" sz="540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502920" y="721995"/>
            <a:ext cx="5237480" cy="416433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209030" y="1240790"/>
            <a:ext cx="5186680" cy="23069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3600"/>
              <a:t>What's  </a:t>
            </a:r>
            <a:r>
              <a:rPr lang="en-US" altLang="zh-CN" sz="3600" u="sng"/>
              <a:t>                   </a:t>
            </a:r>
            <a:r>
              <a:rPr lang="en-US" altLang="zh-CN" sz="3600"/>
              <a:t>?</a:t>
            </a:r>
            <a:endParaRPr lang="en-US" altLang="zh-CN" sz="3600"/>
          </a:p>
          <a:p>
            <a:r>
              <a:rPr lang="en-US" altLang="zh-CN" sz="3600"/>
              <a:t> </a:t>
            </a:r>
            <a:r>
              <a:rPr lang="en-US" altLang="zh-CN" sz="3600" u="sng"/>
              <a:t>                 </a:t>
            </a:r>
            <a:r>
              <a:rPr lang="en-US" altLang="zh-CN" sz="3600"/>
              <a:t>  is a book.</a:t>
            </a:r>
            <a:endParaRPr lang="en-US" altLang="zh-CN" sz="3600"/>
          </a:p>
          <a:p>
            <a:endParaRPr lang="en-US" altLang="zh-CN" sz="3600"/>
          </a:p>
          <a:p>
            <a:r>
              <a:rPr lang="en-US" altLang="zh-CN" sz="360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A.that ,That    B.this,This</a:t>
            </a:r>
            <a:endParaRPr lang="en-US" altLang="zh-CN" sz="360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132205" y="1169670"/>
            <a:ext cx="4175760" cy="312674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828030" y="1622425"/>
            <a:ext cx="5652770" cy="19380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4000"/>
              <a:t>----Is this an eraser?</a:t>
            </a:r>
            <a:endParaRPr lang="en-US" altLang="zh-CN" sz="4000"/>
          </a:p>
          <a:p>
            <a:r>
              <a:rPr lang="en-US" altLang="zh-CN" sz="4000"/>
              <a:t>----</a:t>
            </a:r>
            <a:r>
              <a:rPr lang="en-US" altLang="zh-CN" sz="4000" u="sng"/>
              <a:t>                          </a:t>
            </a:r>
            <a:endParaRPr lang="en-US" altLang="zh-CN" sz="4000" u="sng"/>
          </a:p>
          <a:p>
            <a:r>
              <a:rPr lang="en-US" altLang="zh-CN" sz="400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A.Yes,it is.   B.No,it isn't.</a:t>
            </a:r>
            <a:endParaRPr lang="en-US" altLang="zh-CN" sz="400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746125" y="1001395"/>
            <a:ext cx="4152900" cy="429577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305425" y="1622425"/>
            <a:ext cx="6196965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4400"/>
              <a:t>----Is that an eraser?</a:t>
            </a:r>
            <a:endParaRPr lang="en-US" altLang="zh-CN" sz="4400"/>
          </a:p>
          <a:p>
            <a:pPr algn="l"/>
            <a:r>
              <a:rPr lang="en-US" altLang="zh-CN" sz="4400"/>
              <a:t>----</a:t>
            </a:r>
            <a:r>
              <a:rPr lang="en-US" altLang="zh-CN" sz="4400" u="sng"/>
              <a:t>                           .</a:t>
            </a:r>
            <a:endParaRPr lang="en-US" altLang="zh-CN" sz="4400" u="sng"/>
          </a:p>
          <a:p>
            <a:pPr algn="l"/>
            <a:r>
              <a:rPr lang="en-US" altLang="zh-CN" sz="44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sym typeface="+mn-ea"/>
              </a:rPr>
              <a:t>A.Yes,it is.   B.No,it isn't.</a:t>
            </a:r>
            <a:endParaRPr lang="en-US" altLang="zh-CN" sz="4400" u="sng"/>
          </a:p>
        </p:txBody>
      </p:sp>
    </p:spTree>
    <p:custDataLst>
      <p:tags r:id="rId2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062990" y="1106805"/>
            <a:ext cx="1078865" cy="12039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7960" y="1038860"/>
            <a:ext cx="1063625" cy="127190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82405" y="1106805"/>
            <a:ext cx="1134745" cy="11144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37585" y="1205865"/>
            <a:ext cx="1280160" cy="11049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705485" y="3160395"/>
            <a:ext cx="156591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4000" u="sng"/>
              <a:t>    </a:t>
            </a:r>
            <a:r>
              <a:rPr lang="en-US" altLang="zh-CN" sz="4000"/>
              <a:t>ook</a:t>
            </a:r>
            <a:endParaRPr lang="en-US" altLang="zh-CN" sz="4000"/>
          </a:p>
        </p:txBody>
      </p:sp>
      <p:sp>
        <p:nvSpPr>
          <p:cNvPr id="9" name="文本框 8"/>
          <p:cNvSpPr txBox="1"/>
          <p:nvPr/>
        </p:nvSpPr>
        <p:spPr>
          <a:xfrm>
            <a:off x="3451225" y="3191510"/>
            <a:ext cx="14528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3600" u="sng"/>
              <a:t>    </a:t>
            </a:r>
            <a:r>
              <a:rPr lang="en-US" altLang="zh-CN" sz="3600"/>
              <a:t>uler</a:t>
            </a:r>
            <a:endParaRPr lang="en-US" altLang="zh-CN" sz="3600"/>
          </a:p>
        </p:txBody>
      </p:sp>
      <p:sp>
        <p:nvSpPr>
          <p:cNvPr id="10" name="文本框 9"/>
          <p:cNvSpPr txBox="1"/>
          <p:nvPr/>
        </p:nvSpPr>
        <p:spPr>
          <a:xfrm>
            <a:off x="6254115" y="3221990"/>
            <a:ext cx="16306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3600" u="sng"/>
              <a:t>    </a:t>
            </a:r>
            <a:r>
              <a:rPr lang="en-US" altLang="zh-CN" sz="3600"/>
              <a:t>encil</a:t>
            </a:r>
            <a:endParaRPr lang="en-US" altLang="zh-CN" sz="3600"/>
          </a:p>
        </p:txBody>
      </p:sp>
      <p:sp>
        <p:nvSpPr>
          <p:cNvPr id="11" name="文本框 10"/>
          <p:cNvSpPr txBox="1"/>
          <p:nvPr/>
        </p:nvSpPr>
        <p:spPr>
          <a:xfrm>
            <a:off x="8931910" y="3221990"/>
            <a:ext cx="18846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3600"/>
              <a:t>mar</a:t>
            </a:r>
            <a:r>
              <a:rPr lang="en-US" altLang="zh-CN" sz="3600" u="sng"/>
              <a:t>    </a:t>
            </a:r>
            <a:r>
              <a:rPr lang="en-US" altLang="zh-CN" sz="3600"/>
              <a:t>er</a:t>
            </a:r>
            <a:endParaRPr lang="en-US" altLang="zh-CN" sz="3600"/>
          </a:p>
        </p:txBody>
      </p:sp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332</Words>
  <Application>WPS 演示</Application>
  <PresentationFormat>宽屏</PresentationFormat>
  <Paragraphs>25</Paragraphs>
  <Slides>6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Arial</vt:lpstr>
      <vt:lpstr>宋体</vt:lpstr>
      <vt:lpstr>Wingdings</vt:lpstr>
      <vt:lpstr>微软雅黑</vt:lpstr>
      <vt:lpstr>Arial Unicode MS</vt:lpstr>
      <vt:lpstr>Office 主题​​</vt:lpstr>
      <vt:lpstr>空白演示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Administrator</dc:creator>
  <cp:lastModifiedBy>Administrator</cp:lastModifiedBy>
  <cp:revision>106</cp:revision>
  <dcterms:created xsi:type="dcterms:W3CDTF">2019-06-19T02:08:00Z</dcterms:created>
  <dcterms:modified xsi:type="dcterms:W3CDTF">2020-05-22T14:49:05Z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