
<file path=[Content_Types].xml><?xml version="1.0" encoding="utf-8"?>
<Types xmlns="http://schemas.openxmlformats.org/package/2006/content-types">
  <Default Extension="wav" ContentType="audio/x-wav"/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0" r:id="rId3"/>
    <p:sldId id="411" r:id="rId4"/>
    <p:sldId id="413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幻灯片图像占位符 6348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683" name="文本占位符 63490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/>
            <a:r>
              <a:rPr lang="zh-CN" altLang="en-US" dirty="0"/>
              <a:t>扫雷游戏，单词下埋着</a:t>
            </a:r>
            <a:r>
              <a:rPr lang="en-US" altLang="zh-CN" dirty="0"/>
              <a:t>6</a:t>
            </a:r>
            <a:r>
              <a:rPr lang="zh-CN" altLang="en-US" dirty="0"/>
              <a:t>颗雷，学生选择单词读出，如果单词下没雷则可得分，如果所读单词下有雷，不能得分。</a:t>
            </a:r>
            <a:endParaRPr lang="zh-CN" altLang="en-US" dirty="0"/>
          </a:p>
        </p:txBody>
      </p:sp>
      <p:sp>
        <p:nvSpPr>
          <p:cNvPr id="71684" name="灯片编号占位符 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 dirty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 dirty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.wav"/><Relationship Id="rId3" Type="http://schemas.openxmlformats.org/officeDocument/2006/relationships/image" Target="../media/image4.png"/><Relationship Id="rId2" Type="http://schemas.openxmlformats.org/officeDocument/2006/relationships/hyperlink" Target="http://tupian.hudong.com/s/%E8%B6%B3%E7%90%83/xgtupian/1/7" TargetMode="Externa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3010" name="图片 51201" descr="20090115211643-712150654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34225" y="2057400"/>
            <a:ext cx="3533775" cy="2505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03" name="椭圆 51202"/>
          <p:cNvSpPr/>
          <p:nvPr/>
        </p:nvSpPr>
        <p:spPr>
          <a:xfrm>
            <a:off x="2133600" y="3657600"/>
            <a:ext cx="1981200" cy="1981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7200" dirty="0">
                <a:solidFill>
                  <a:schemeClr val="tx1"/>
                </a:solidFill>
                <a:latin typeface="YB" pitchFamily="2" charset="0"/>
              </a:rPr>
              <a:t>red</a:t>
            </a:r>
            <a:endParaRPr lang="en-US" altLang="zh-CN" sz="7200" dirty="0">
              <a:solidFill>
                <a:schemeClr val="tx1"/>
              </a:solidFill>
              <a:latin typeface="YB" pitchFamily="2" charset="0"/>
            </a:endParaRPr>
          </a:p>
        </p:txBody>
      </p:sp>
      <p:grpSp>
        <p:nvGrpSpPr>
          <p:cNvPr id="2" name="组合 51203"/>
          <p:cNvGrpSpPr/>
          <p:nvPr/>
        </p:nvGrpSpPr>
        <p:grpSpPr>
          <a:xfrm>
            <a:off x="2090420" y="3657600"/>
            <a:ext cx="2066925" cy="2041525"/>
            <a:chOff x="384" y="2304"/>
            <a:chExt cx="1235" cy="1248"/>
          </a:xfrm>
        </p:grpSpPr>
        <p:pic>
          <p:nvPicPr>
            <p:cNvPr id="43025" name="图片 51204" descr="ANd9GcTkIubidANWJe2jMvJwqJUfBzslyGh-1jLc7SmCswJMYDr7TbiG6OHCjvQ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BFDFC"/>
                </a:clrFrom>
                <a:clrTo>
                  <a:srgbClr val="FBFDF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4" y="2304"/>
              <a:ext cx="1235" cy="124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3026" name="椭圆 51205"/>
            <p:cNvSpPr/>
            <p:nvPr/>
          </p:nvSpPr>
          <p:spPr>
            <a:xfrm>
              <a:off x="912" y="2880"/>
              <a:ext cx="288" cy="38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 b="1" dirty="0">
                  <a:solidFill>
                    <a:srgbClr val="FF0066"/>
                  </a:solidFill>
                  <a:latin typeface="YB" pitchFamily="2" charset="0"/>
                </a:rPr>
                <a:t>3</a:t>
              </a:r>
              <a:endParaRPr lang="en-US" altLang="zh-CN" sz="2400" b="1" dirty="0">
                <a:solidFill>
                  <a:srgbClr val="FF0066"/>
                </a:solidFill>
                <a:latin typeface="YB" pitchFamily="2" charset="0"/>
              </a:endParaRPr>
            </a:p>
          </p:txBody>
        </p:sp>
      </p:grpSp>
      <p:sp>
        <p:nvSpPr>
          <p:cNvPr id="51207" name="椭圆 51206"/>
          <p:cNvSpPr/>
          <p:nvPr/>
        </p:nvSpPr>
        <p:spPr>
          <a:xfrm>
            <a:off x="4343400" y="3657600"/>
            <a:ext cx="1981200" cy="1981200"/>
          </a:xfrm>
          <a:prstGeom prst="ellipse">
            <a:avLst/>
          </a:prstGeom>
          <a:solidFill>
            <a:srgbClr val="00B050"/>
          </a:solidFill>
          <a:ln w="9525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5400" dirty="0">
                <a:solidFill>
                  <a:schemeClr val="tx1"/>
                </a:solidFill>
                <a:latin typeface="YB" pitchFamily="2" charset="0"/>
              </a:rPr>
              <a:t>green</a:t>
            </a:r>
            <a:endParaRPr lang="en-US" altLang="zh-CN" sz="5400" dirty="0">
              <a:solidFill>
                <a:schemeClr val="tx1"/>
              </a:solidFill>
              <a:latin typeface="YB" pitchFamily="2" charset="0"/>
            </a:endParaRPr>
          </a:p>
        </p:txBody>
      </p:sp>
      <p:grpSp>
        <p:nvGrpSpPr>
          <p:cNvPr id="3" name="组合 51207"/>
          <p:cNvGrpSpPr/>
          <p:nvPr/>
        </p:nvGrpSpPr>
        <p:grpSpPr>
          <a:xfrm>
            <a:off x="4309110" y="3627120"/>
            <a:ext cx="2016125" cy="2072640"/>
            <a:chOff x="384" y="2304"/>
            <a:chExt cx="1235" cy="1248"/>
          </a:xfrm>
        </p:grpSpPr>
        <p:pic>
          <p:nvPicPr>
            <p:cNvPr id="43023" name="图片 51208" descr="ANd9GcTkIubidANWJe2jMvJwqJUfBzslyGh-1jLc7SmCswJMYDr7TbiG6OHCjvQ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BFDFC"/>
                </a:clrFrom>
                <a:clrTo>
                  <a:srgbClr val="FBFDF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4" y="2304"/>
              <a:ext cx="1235" cy="124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3024" name="椭圆 51209"/>
            <p:cNvSpPr/>
            <p:nvPr/>
          </p:nvSpPr>
          <p:spPr>
            <a:xfrm>
              <a:off x="912" y="2880"/>
              <a:ext cx="288" cy="38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000" b="1" dirty="0">
                  <a:solidFill>
                    <a:srgbClr val="FF0066"/>
                  </a:solidFill>
                  <a:latin typeface="YB" pitchFamily="2" charset="0"/>
                </a:rPr>
                <a:t>4</a:t>
              </a:r>
              <a:endParaRPr lang="en-US" altLang="zh-CN" sz="2000" b="1" dirty="0">
                <a:solidFill>
                  <a:srgbClr val="FF0066"/>
                </a:solidFill>
                <a:latin typeface="YB" pitchFamily="2" charset="0"/>
              </a:endParaRPr>
            </a:p>
          </p:txBody>
        </p:sp>
      </p:grpSp>
      <p:sp>
        <p:nvSpPr>
          <p:cNvPr id="51211" name="椭圆 51210"/>
          <p:cNvSpPr/>
          <p:nvPr/>
        </p:nvSpPr>
        <p:spPr>
          <a:xfrm>
            <a:off x="1905000" y="1143000"/>
            <a:ext cx="1981200" cy="1981200"/>
          </a:xfrm>
          <a:prstGeom prst="ellipse">
            <a:avLst/>
          </a:prstGeom>
          <a:solidFill>
            <a:srgbClr val="00B0F0"/>
          </a:solidFill>
          <a:ln w="9525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6600" dirty="0">
                <a:solidFill>
                  <a:schemeClr val="tx1"/>
                </a:solidFill>
                <a:latin typeface="YB" pitchFamily="2" charset="0"/>
              </a:rPr>
              <a:t>blue</a:t>
            </a:r>
            <a:endParaRPr lang="en-US" altLang="zh-CN" sz="6600" dirty="0">
              <a:solidFill>
                <a:schemeClr val="tx1"/>
              </a:solidFill>
              <a:latin typeface="YB" pitchFamily="2" charset="0"/>
            </a:endParaRPr>
          </a:p>
        </p:txBody>
      </p:sp>
      <p:grpSp>
        <p:nvGrpSpPr>
          <p:cNvPr id="4" name="组合 51211"/>
          <p:cNvGrpSpPr/>
          <p:nvPr/>
        </p:nvGrpSpPr>
        <p:grpSpPr>
          <a:xfrm>
            <a:off x="1905000" y="1143000"/>
            <a:ext cx="2063750" cy="2041525"/>
            <a:chOff x="384" y="2304"/>
            <a:chExt cx="1235" cy="1248"/>
          </a:xfrm>
        </p:grpSpPr>
        <p:pic>
          <p:nvPicPr>
            <p:cNvPr id="43021" name="图片 51212" descr="ANd9GcTkIubidANWJe2jMvJwqJUfBzslyGh-1jLc7SmCswJMYDr7TbiG6OHCjvQ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BFDFC"/>
                </a:clrFrom>
                <a:clrTo>
                  <a:srgbClr val="FBFDF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4" y="2304"/>
              <a:ext cx="1235" cy="124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3022" name="椭圆 51213"/>
            <p:cNvSpPr/>
            <p:nvPr/>
          </p:nvSpPr>
          <p:spPr>
            <a:xfrm>
              <a:off x="912" y="2880"/>
              <a:ext cx="288" cy="38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000" b="1" dirty="0">
                  <a:solidFill>
                    <a:srgbClr val="FF0066"/>
                  </a:solidFill>
                  <a:latin typeface="YB" pitchFamily="2" charset="0"/>
                </a:rPr>
                <a:t>1</a:t>
              </a:r>
              <a:endParaRPr lang="en-US" altLang="zh-CN" sz="2000" b="1" dirty="0">
                <a:solidFill>
                  <a:srgbClr val="FF0066"/>
                </a:solidFill>
                <a:latin typeface="YB" pitchFamily="2" charset="0"/>
              </a:endParaRPr>
            </a:p>
          </p:txBody>
        </p:sp>
      </p:grpSp>
      <p:sp>
        <p:nvSpPr>
          <p:cNvPr id="51215" name="椭圆 51214"/>
          <p:cNvSpPr/>
          <p:nvPr/>
        </p:nvSpPr>
        <p:spPr>
          <a:xfrm>
            <a:off x="4114800" y="1371600"/>
            <a:ext cx="1981200" cy="1981200"/>
          </a:xfrm>
          <a:prstGeom prst="ellipse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scaled="0"/>
          </a:gradFill>
          <a:ln w="9525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800" dirty="0">
                <a:solidFill>
                  <a:schemeClr val="tx1"/>
                </a:solidFill>
                <a:latin typeface="YB" pitchFamily="2" charset="0"/>
              </a:rPr>
              <a:t>yellow</a:t>
            </a:r>
            <a:endParaRPr lang="en-US" altLang="zh-CN" sz="4800" dirty="0">
              <a:solidFill>
                <a:schemeClr val="tx1"/>
              </a:solidFill>
              <a:latin typeface="YB" pitchFamily="2" charset="0"/>
            </a:endParaRPr>
          </a:p>
        </p:txBody>
      </p:sp>
      <p:grpSp>
        <p:nvGrpSpPr>
          <p:cNvPr id="5" name="组合 51215"/>
          <p:cNvGrpSpPr/>
          <p:nvPr/>
        </p:nvGrpSpPr>
        <p:grpSpPr>
          <a:xfrm>
            <a:off x="4069080" y="1319530"/>
            <a:ext cx="2080895" cy="2033270"/>
            <a:chOff x="384" y="2304"/>
            <a:chExt cx="1235" cy="1248"/>
          </a:xfrm>
        </p:grpSpPr>
        <p:pic>
          <p:nvPicPr>
            <p:cNvPr id="43019" name="图片 51216" descr="ANd9GcTkIubidANWJe2jMvJwqJUfBzslyGh-1jLc7SmCswJMYDr7TbiG6OHCjvQ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BFDFC"/>
                </a:clrFrom>
                <a:clrTo>
                  <a:srgbClr val="FBFDF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4" y="2304"/>
              <a:ext cx="1235" cy="124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3020" name="椭圆 51217"/>
            <p:cNvSpPr/>
            <p:nvPr/>
          </p:nvSpPr>
          <p:spPr>
            <a:xfrm>
              <a:off x="912" y="2880"/>
              <a:ext cx="288" cy="38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b="1" dirty="0">
                  <a:solidFill>
                    <a:srgbClr val="FF0066"/>
                  </a:solidFill>
                  <a:latin typeface="YB" pitchFamily="2" charset="0"/>
                </a:rPr>
                <a:t>2</a:t>
              </a:r>
              <a:endParaRPr lang="en-US" altLang="zh-CN" b="1" dirty="0">
                <a:solidFill>
                  <a:srgbClr val="FF0066"/>
                </a:solidFill>
                <a:latin typeface="YB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94 2.22222E-6 C 0.0783 -0.1419 0.12483 -0.28357 0.17639 -0.37222 C 0.22795 -0.46088 0.27656 -0.51968 0.34167 -0.53148 C 0.40677 -0.54329 0.52917 -0.45741 0.56667 -0.44259 " pathEditMode="relative" rAng="0" ptsTypes="aaaA">
                                      <p:cBhvr>
                                        <p:cTn id="6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00" y="-272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16 2.22222E-6 C 0.07952 -0.1419 0.12605 -0.28357 0.17761 -0.37222 C 0.22917 -0.46088 0.27778 -0.51968 0.34289 -0.53148 C 0.40799 -0.54329 0.53039 -0.45741 0.56789 -0.44259 " pathEditMode="relative" rAng="0" ptsTypes="aaaA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00" y="-2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-9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decel="1000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decel="1000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C 0.02812 -0.1419 0.05642 -0.28357 0.08767 -0.37222 C 0.11909 -0.46088 0.14861 -0.51968 0.18819 -0.53148 C 0.22777 -0.54329 0.30208 -0.45741 0.325 -0.44259 " pathEditMode="relative" rAng="0" ptsTypes="aaaA">
                                      <p:cBhvr>
                                        <p:cTn id="26" dur="1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00" y="-272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22222E-6 C 0.02813 -0.1419 0.0566 -0.28357 0.08802 -0.37222 C 0.11945 -0.46088 0.14913 -0.51968 0.18889 -0.53148 C 0.22865 -0.54329 0.3033 -0.45741 0.32622 -0.44259 " pathEditMode="relative" rAng="0" ptsTypes="aaaA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0" y="-2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-9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decel="10000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decel="10000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11111E-6 C 0.05052 -0.02616 0.10122 -0.05231 0.15729 -0.06852 C 0.21372 -0.08495 0.26667 -0.09583 0.33767 -0.09792 C 0.40868 -0.1 0.54219 -0.08426 0.58333 -0.08148 " pathEditMode="relative" rAng="0" ptsTypes="aaaA">
                                      <p:cBhvr>
                                        <p:cTn id="46" dur="1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00" y="-50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C 0.05053 -0.02639 0.10139 -0.05231 0.15782 -0.06875 C 0.21424 -0.08518 0.26737 -0.09583 0.33855 -0.09792 C 0.40973 -0.1 0.54341 -0.08449 0.58455 -0.08171 " pathEditMode="relative" rAng="0" ptsTypes="aaaA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00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-9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decel="1000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decel="1000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C 0.02934 -0.03796 0.0592 -0.07569 0.09218 -0.09907 C 0.12517 -0.12268 0.15607 -0.13819 0.19774 -0.14143 C 0.23941 -0.14444 0.31753 -0.12175 0.34166 -0.11805 " pathEditMode="relative" rAng="0" ptsTypes="aaaA">
                                      <p:cBhvr>
                                        <p:cTn id="66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0" y="-720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C 0.02969 -0.03773 0.05955 -0.07546 0.09254 -0.09907 C 0.12552 -0.12268 0.15677 -0.13819 0.19844 -0.14143 C 0.24028 -0.14444 0.31875 -0.12175 0.34288 -0.11782 " pathEditMode="relative" rAng="0" ptsTypes="aaaA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0" y="-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-9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decel="10000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1203" grpId="0" bldLvl="0" animBg="1"/>
      <p:bldP spid="51203" grpId="1" bldLvl="0" animBg="1"/>
      <p:bldP spid="51207" grpId="0" bldLvl="0" animBg="1"/>
      <p:bldP spid="51207" grpId="1" bldLvl="0" animBg="1"/>
      <p:bldP spid="51211" grpId="0" bldLvl="0" animBg="1"/>
      <p:bldP spid="51211" grpId="1" bldLvl="0" animBg="1"/>
      <p:bldP spid="51215" grpId="0" bldLvl="0" animBg="1"/>
      <p:bldP spid="51215" grpId="1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5058" name="图片 53249" descr="足球门线条图综合矢量图"/>
          <p:cNvPicPr>
            <a:picLocks noChangeAspect="1"/>
          </p:cNvPicPr>
          <p:nvPr/>
        </p:nvPicPr>
        <p:blipFill>
          <a:blip r:embed="rId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43325" y="263525"/>
            <a:ext cx="4333875" cy="3241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251" name="爆炸形 2 53250"/>
          <p:cNvSpPr/>
          <p:nvPr/>
        </p:nvSpPr>
        <p:spPr>
          <a:xfrm>
            <a:off x="4419600" y="1066800"/>
            <a:ext cx="2819400" cy="1905000"/>
          </a:xfrm>
          <a:prstGeom prst="irregularSeal2">
            <a:avLst/>
          </a:prstGeom>
          <a:solidFill>
            <a:srgbClr val="00B0F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blue</a:t>
            </a:r>
            <a:endParaRPr lang="en-US" altLang="zh-CN" sz="4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2" name="爆炸形 2 53251"/>
          <p:cNvSpPr/>
          <p:nvPr/>
        </p:nvSpPr>
        <p:spPr>
          <a:xfrm>
            <a:off x="4114800" y="914400"/>
            <a:ext cx="3962400" cy="2057400"/>
          </a:xfrm>
          <a:prstGeom prst="irregularSeal2">
            <a:avLst/>
          </a:prstGeom>
          <a:solidFill>
            <a:srgbClr val="00B05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7200" dirty="0">
                <a:solidFill>
                  <a:schemeClr val="bg1"/>
                </a:solidFill>
                <a:latin typeface="Comic Sans MS" panose="030F0702030302020204" pitchFamily="66" charset="0"/>
              </a:rPr>
              <a:t>green</a:t>
            </a:r>
            <a:endParaRPr lang="en-US" altLang="zh-CN" sz="7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3" name="爆炸形 2 53252"/>
          <p:cNvSpPr/>
          <p:nvPr/>
        </p:nvSpPr>
        <p:spPr>
          <a:xfrm>
            <a:off x="4572000" y="876300"/>
            <a:ext cx="2819400" cy="1905000"/>
          </a:xfrm>
          <a:prstGeom prst="irregularSeal2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6000" dirty="0">
                <a:solidFill>
                  <a:schemeClr val="bg1"/>
                </a:solidFill>
                <a:latin typeface="Comic Sans MS" panose="030F0702030302020204" pitchFamily="66" charset="0"/>
              </a:rPr>
              <a:t>red</a:t>
            </a:r>
            <a:endParaRPr lang="en-US" altLang="zh-CN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4" name="爆炸形 2 53253"/>
          <p:cNvSpPr/>
          <p:nvPr/>
        </p:nvSpPr>
        <p:spPr>
          <a:xfrm>
            <a:off x="4495800" y="1133475"/>
            <a:ext cx="2819400" cy="1905000"/>
          </a:xfrm>
          <a:prstGeom prst="irregularSeal2">
            <a:avLst/>
          </a:prstGeom>
          <a:solidFill>
            <a:srgbClr val="00B0F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6000" dirty="0">
                <a:solidFill>
                  <a:schemeClr val="bg1"/>
                </a:solidFill>
                <a:latin typeface="Comic Sans MS" panose="030F0702030302020204" pitchFamily="66" charset="0"/>
              </a:rPr>
              <a:t>blue</a:t>
            </a:r>
            <a:endParaRPr lang="en-US" altLang="zh-CN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5" name="爆炸形 2 53254"/>
          <p:cNvSpPr/>
          <p:nvPr/>
        </p:nvSpPr>
        <p:spPr>
          <a:xfrm>
            <a:off x="4572000" y="990600"/>
            <a:ext cx="2819400" cy="1905000"/>
          </a:xfrm>
          <a:prstGeom prst="irregularSeal2">
            <a:avLst/>
          </a:prstGeom>
          <a:solidFill>
            <a:srgbClr val="00B05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green</a:t>
            </a:r>
            <a:endParaRPr lang="en-US" altLang="zh-CN" sz="4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6" name="爆炸形 2 53255"/>
          <p:cNvSpPr/>
          <p:nvPr/>
        </p:nvSpPr>
        <p:spPr>
          <a:xfrm>
            <a:off x="4500880" y="914400"/>
            <a:ext cx="2819400" cy="1905000"/>
          </a:xfrm>
          <a:prstGeom prst="irregularSeal2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6000" dirty="0">
                <a:solidFill>
                  <a:schemeClr val="tx1"/>
                </a:solidFill>
                <a:latin typeface="Comic Sans MS" panose="030F0702030302020204" pitchFamily="66" charset="0"/>
              </a:rPr>
              <a:t>red</a:t>
            </a:r>
            <a:endParaRPr lang="en-US" altLang="zh-CN" sz="6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7" name="爆炸形 2 53256"/>
          <p:cNvSpPr/>
          <p:nvPr/>
        </p:nvSpPr>
        <p:spPr>
          <a:xfrm>
            <a:off x="4572000" y="990600"/>
            <a:ext cx="2819400" cy="1905000"/>
          </a:xfrm>
          <a:prstGeom prst="irregularSeal2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400" dirty="0">
                <a:solidFill>
                  <a:schemeClr val="tx1"/>
                </a:solidFill>
                <a:latin typeface="Comic Sans MS" panose="030F0702030302020204" pitchFamily="66" charset="0"/>
              </a:rPr>
              <a:t>yellow</a:t>
            </a:r>
            <a:endParaRPr lang="en-US" altLang="zh-CN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5066" name="圆角矩形 53257"/>
          <p:cNvSpPr/>
          <p:nvPr/>
        </p:nvSpPr>
        <p:spPr>
          <a:xfrm>
            <a:off x="3962400" y="3200400"/>
            <a:ext cx="15240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5067" name="圆角矩形 53258"/>
          <p:cNvSpPr/>
          <p:nvPr/>
        </p:nvSpPr>
        <p:spPr>
          <a:xfrm>
            <a:off x="4419600" y="1371600"/>
            <a:ext cx="2438400" cy="9144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txBody>
          <a:bodyPr wrap="none" anchor="ctr"/>
          <a:p>
            <a:pPr algn="ctr"/>
            <a:endParaRPr lang="zh-CN" altLang="zh-CN" sz="60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" name="组合 53259"/>
          <p:cNvGrpSpPr/>
          <p:nvPr/>
        </p:nvGrpSpPr>
        <p:grpSpPr>
          <a:xfrm>
            <a:off x="1524000" y="5181600"/>
            <a:ext cx="1981200" cy="1485900"/>
            <a:chOff x="816" y="2688"/>
            <a:chExt cx="1248" cy="936"/>
          </a:xfrm>
        </p:grpSpPr>
        <p:sp>
          <p:nvSpPr>
            <p:cNvPr id="45099" name="椭圆 53260"/>
            <p:cNvSpPr/>
            <p:nvPr/>
          </p:nvSpPr>
          <p:spPr>
            <a:xfrm>
              <a:off x="1056" y="2736"/>
              <a:ext cx="816" cy="816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grpSp>
          <p:nvGrpSpPr>
            <p:cNvPr id="45100" name="组合 53261"/>
            <p:cNvGrpSpPr/>
            <p:nvPr/>
          </p:nvGrpSpPr>
          <p:grpSpPr>
            <a:xfrm>
              <a:off x="816" y="2688"/>
              <a:ext cx="1248" cy="936"/>
              <a:chOff x="-96" y="3000"/>
              <a:chExt cx="1248" cy="936"/>
            </a:xfrm>
          </p:grpSpPr>
          <p:pic>
            <p:nvPicPr>
              <p:cNvPr id="45101" name="图片 53262" descr="足球">
                <a:hlinkClick r:id="rId2"/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-96" y="3000"/>
                <a:ext cx="1248" cy="93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5102" name="正五边形 53263"/>
              <p:cNvSpPr/>
              <p:nvPr/>
            </p:nvSpPr>
            <p:spPr>
              <a:xfrm>
                <a:off x="384" y="3312"/>
                <a:ext cx="288" cy="288"/>
              </a:xfrm>
              <a:prstGeom prst="pentagon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1</a:t>
                </a:r>
                <a:endParaRPr lang="en-US" altLang="zh-CN" sz="3600" dirty="0">
                  <a:solidFill>
                    <a:schemeClr val="bg1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4" name="组合 53264"/>
          <p:cNvGrpSpPr/>
          <p:nvPr/>
        </p:nvGrpSpPr>
        <p:grpSpPr>
          <a:xfrm>
            <a:off x="2819400" y="5143500"/>
            <a:ext cx="1981200" cy="1485900"/>
            <a:chOff x="816" y="2688"/>
            <a:chExt cx="1248" cy="936"/>
          </a:xfrm>
        </p:grpSpPr>
        <p:sp>
          <p:nvSpPr>
            <p:cNvPr id="45095" name="椭圆 53265"/>
            <p:cNvSpPr/>
            <p:nvPr/>
          </p:nvSpPr>
          <p:spPr>
            <a:xfrm>
              <a:off x="1056" y="2736"/>
              <a:ext cx="816" cy="816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grpSp>
          <p:nvGrpSpPr>
            <p:cNvPr id="45096" name="组合 53266"/>
            <p:cNvGrpSpPr/>
            <p:nvPr/>
          </p:nvGrpSpPr>
          <p:grpSpPr>
            <a:xfrm>
              <a:off x="816" y="2688"/>
              <a:ext cx="1248" cy="936"/>
              <a:chOff x="-96" y="3000"/>
              <a:chExt cx="1248" cy="936"/>
            </a:xfrm>
          </p:grpSpPr>
          <p:pic>
            <p:nvPicPr>
              <p:cNvPr id="45097" name="图片 53267" descr="足球">
                <a:hlinkClick r:id="rId2"/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-96" y="3000"/>
                <a:ext cx="1248" cy="93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5098" name="正五边形 53268"/>
              <p:cNvSpPr/>
              <p:nvPr/>
            </p:nvSpPr>
            <p:spPr>
              <a:xfrm>
                <a:off x="384" y="3312"/>
                <a:ext cx="288" cy="288"/>
              </a:xfrm>
              <a:prstGeom prst="pentagon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2</a:t>
                </a:r>
                <a:endParaRPr lang="en-US" altLang="zh-CN" sz="3600" dirty="0">
                  <a:solidFill>
                    <a:schemeClr val="bg1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6" name="组合 53269"/>
          <p:cNvGrpSpPr/>
          <p:nvPr/>
        </p:nvGrpSpPr>
        <p:grpSpPr>
          <a:xfrm>
            <a:off x="4114800" y="5372100"/>
            <a:ext cx="1981200" cy="1485900"/>
            <a:chOff x="816" y="2688"/>
            <a:chExt cx="1248" cy="936"/>
          </a:xfrm>
        </p:grpSpPr>
        <p:sp>
          <p:nvSpPr>
            <p:cNvPr id="45091" name="椭圆 53270"/>
            <p:cNvSpPr/>
            <p:nvPr/>
          </p:nvSpPr>
          <p:spPr>
            <a:xfrm>
              <a:off x="1056" y="2736"/>
              <a:ext cx="816" cy="816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grpSp>
          <p:nvGrpSpPr>
            <p:cNvPr id="45092" name="组合 53271"/>
            <p:cNvGrpSpPr/>
            <p:nvPr/>
          </p:nvGrpSpPr>
          <p:grpSpPr>
            <a:xfrm>
              <a:off x="816" y="2688"/>
              <a:ext cx="1248" cy="936"/>
              <a:chOff x="-96" y="3000"/>
              <a:chExt cx="1248" cy="936"/>
            </a:xfrm>
          </p:grpSpPr>
          <p:pic>
            <p:nvPicPr>
              <p:cNvPr id="45093" name="图片 53272" descr="足球">
                <a:hlinkClick r:id="rId2"/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-96" y="3000"/>
                <a:ext cx="1248" cy="93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5094" name="正五边形 53273"/>
              <p:cNvSpPr/>
              <p:nvPr/>
            </p:nvSpPr>
            <p:spPr>
              <a:xfrm>
                <a:off x="384" y="3312"/>
                <a:ext cx="288" cy="288"/>
              </a:xfrm>
              <a:prstGeom prst="pentagon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3</a:t>
                </a:r>
                <a:endParaRPr lang="en-US" altLang="zh-CN" sz="3600" dirty="0">
                  <a:solidFill>
                    <a:schemeClr val="bg1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8" name="组合 53274"/>
          <p:cNvGrpSpPr/>
          <p:nvPr/>
        </p:nvGrpSpPr>
        <p:grpSpPr>
          <a:xfrm>
            <a:off x="5410200" y="5181600"/>
            <a:ext cx="1981200" cy="1485900"/>
            <a:chOff x="816" y="2688"/>
            <a:chExt cx="1248" cy="936"/>
          </a:xfrm>
        </p:grpSpPr>
        <p:sp>
          <p:nvSpPr>
            <p:cNvPr id="45087" name="椭圆 53275"/>
            <p:cNvSpPr/>
            <p:nvPr/>
          </p:nvSpPr>
          <p:spPr>
            <a:xfrm>
              <a:off x="1056" y="2736"/>
              <a:ext cx="816" cy="816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grpSp>
          <p:nvGrpSpPr>
            <p:cNvPr id="45088" name="组合 53276"/>
            <p:cNvGrpSpPr/>
            <p:nvPr/>
          </p:nvGrpSpPr>
          <p:grpSpPr>
            <a:xfrm>
              <a:off x="816" y="2688"/>
              <a:ext cx="1248" cy="936"/>
              <a:chOff x="-96" y="3000"/>
              <a:chExt cx="1248" cy="936"/>
            </a:xfrm>
          </p:grpSpPr>
          <p:pic>
            <p:nvPicPr>
              <p:cNvPr id="45089" name="图片 53277" descr="足球">
                <a:hlinkClick r:id="rId2"/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-96" y="3000"/>
                <a:ext cx="1248" cy="93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5090" name="正五边形 53278"/>
              <p:cNvSpPr/>
              <p:nvPr/>
            </p:nvSpPr>
            <p:spPr>
              <a:xfrm>
                <a:off x="384" y="3312"/>
                <a:ext cx="288" cy="288"/>
              </a:xfrm>
              <a:prstGeom prst="pentagon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4</a:t>
                </a:r>
                <a:endParaRPr lang="en-US" altLang="zh-CN" sz="3600" dirty="0">
                  <a:solidFill>
                    <a:schemeClr val="bg1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10" name="组合 53279"/>
          <p:cNvGrpSpPr/>
          <p:nvPr/>
        </p:nvGrpSpPr>
        <p:grpSpPr>
          <a:xfrm>
            <a:off x="6629400" y="5372100"/>
            <a:ext cx="1981200" cy="1485900"/>
            <a:chOff x="816" y="2688"/>
            <a:chExt cx="1248" cy="936"/>
          </a:xfrm>
        </p:grpSpPr>
        <p:sp>
          <p:nvSpPr>
            <p:cNvPr id="45083" name="椭圆 53280"/>
            <p:cNvSpPr/>
            <p:nvPr/>
          </p:nvSpPr>
          <p:spPr>
            <a:xfrm>
              <a:off x="1056" y="2736"/>
              <a:ext cx="816" cy="816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grpSp>
          <p:nvGrpSpPr>
            <p:cNvPr id="45084" name="组合 53281"/>
            <p:cNvGrpSpPr/>
            <p:nvPr/>
          </p:nvGrpSpPr>
          <p:grpSpPr>
            <a:xfrm>
              <a:off x="816" y="2688"/>
              <a:ext cx="1248" cy="936"/>
              <a:chOff x="-96" y="3000"/>
              <a:chExt cx="1248" cy="936"/>
            </a:xfrm>
          </p:grpSpPr>
          <p:pic>
            <p:nvPicPr>
              <p:cNvPr id="45085" name="图片 53282" descr="足球">
                <a:hlinkClick r:id="rId2"/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-96" y="3000"/>
                <a:ext cx="1248" cy="93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5086" name="正五边形 53283"/>
              <p:cNvSpPr/>
              <p:nvPr/>
            </p:nvSpPr>
            <p:spPr>
              <a:xfrm>
                <a:off x="384" y="3312"/>
                <a:ext cx="288" cy="288"/>
              </a:xfrm>
              <a:prstGeom prst="pentagon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5</a:t>
                </a:r>
                <a:endParaRPr lang="en-US" altLang="zh-CN" sz="3600" dirty="0">
                  <a:solidFill>
                    <a:schemeClr val="bg1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12" name="组合 53284"/>
          <p:cNvGrpSpPr/>
          <p:nvPr/>
        </p:nvGrpSpPr>
        <p:grpSpPr>
          <a:xfrm>
            <a:off x="7848600" y="5372100"/>
            <a:ext cx="1981200" cy="1485900"/>
            <a:chOff x="816" y="2688"/>
            <a:chExt cx="1248" cy="936"/>
          </a:xfrm>
        </p:grpSpPr>
        <p:sp>
          <p:nvSpPr>
            <p:cNvPr id="45079" name="椭圆 53285"/>
            <p:cNvSpPr/>
            <p:nvPr/>
          </p:nvSpPr>
          <p:spPr>
            <a:xfrm>
              <a:off x="1056" y="2736"/>
              <a:ext cx="816" cy="816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grpSp>
          <p:nvGrpSpPr>
            <p:cNvPr id="45080" name="组合 53286"/>
            <p:cNvGrpSpPr/>
            <p:nvPr/>
          </p:nvGrpSpPr>
          <p:grpSpPr>
            <a:xfrm>
              <a:off x="816" y="2688"/>
              <a:ext cx="1248" cy="936"/>
              <a:chOff x="-96" y="3000"/>
              <a:chExt cx="1248" cy="936"/>
            </a:xfrm>
          </p:grpSpPr>
          <p:pic>
            <p:nvPicPr>
              <p:cNvPr id="45081" name="图片 53287" descr="足球">
                <a:hlinkClick r:id="rId2"/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-96" y="3000"/>
                <a:ext cx="1248" cy="93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5082" name="正五边形 53288"/>
              <p:cNvSpPr/>
              <p:nvPr/>
            </p:nvSpPr>
            <p:spPr>
              <a:xfrm>
                <a:off x="384" y="3312"/>
                <a:ext cx="288" cy="288"/>
              </a:xfrm>
              <a:prstGeom prst="pentagon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6</a:t>
                </a:r>
                <a:endParaRPr lang="en-US" altLang="zh-CN" sz="3600" dirty="0">
                  <a:solidFill>
                    <a:schemeClr val="bg1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14" name="组合 53289"/>
          <p:cNvGrpSpPr/>
          <p:nvPr/>
        </p:nvGrpSpPr>
        <p:grpSpPr>
          <a:xfrm>
            <a:off x="8991600" y="4800600"/>
            <a:ext cx="1981200" cy="1485900"/>
            <a:chOff x="816" y="2688"/>
            <a:chExt cx="1248" cy="936"/>
          </a:xfrm>
        </p:grpSpPr>
        <p:sp>
          <p:nvSpPr>
            <p:cNvPr id="45075" name="椭圆 53290"/>
            <p:cNvSpPr/>
            <p:nvPr/>
          </p:nvSpPr>
          <p:spPr>
            <a:xfrm>
              <a:off x="1056" y="2736"/>
              <a:ext cx="816" cy="816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grpSp>
          <p:nvGrpSpPr>
            <p:cNvPr id="45076" name="组合 53291"/>
            <p:cNvGrpSpPr/>
            <p:nvPr/>
          </p:nvGrpSpPr>
          <p:grpSpPr>
            <a:xfrm>
              <a:off x="816" y="2688"/>
              <a:ext cx="1248" cy="936"/>
              <a:chOff x="-96" y="3000"/>
              <a:chExt cx="1248" cy="936"/>
            </a:xfrm>
          </p:grpSpPr>
          <p:pic>
            <p:nvPicPr>
              <p:cNvPr id="45077" name="图片 53292" descr="足球">
                <a:hlinkClick r:id="rId2"/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-96" y="3000"/>
                <a:ext cx="1248" cy="93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5078" name="正五边形 53293"/>
              <p:cNvSpPr/>
              <p:nvPr/>
            </p:nvSpPr>
            <p:spPr>
              <a:xfrm>
                <a:off x="384" y="3312"/>
                <a:ext cx="288" cy="288"/>
              </a:xfrm>
              <a:prstGeom prst="pentagon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r>
                  <a:rPr lang="en-US" altLang="zh-CN" sz="3600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7</a:t>
                </a:r>
                <a:endParaRPr lang="en-US" altLang="zh-CN" sz="3600" dirty="0">
                  <a:solidFill>
                    <a:schemeClr val="bg1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C -3.33333E-6 0.00023 0.1625 -0.26528 0.325 -0.530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00" y="-2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23 C 0 0.00023 0.1 -0.26828 0.2 -0.53611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-2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023 C 3.33333E-6 0.00023 0.03333 -0.29051 0.06666 -0.58056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-2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C -3.33333E-6 0.00023 -0.0375 -0.26528 -0.075 -0.53056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0" y="-2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047 C 3.33333E-6 0.00023 -0.1 -0.28519 -0.2 -0.56945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-2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23 C 0 0.00023 -0.16667 -0.29051 -0.33333 -0.58056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00" y="-2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C 0 0.00023 -0.22917 -0.24861 -0.45833 -0.49722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00" y="-2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3251" grpId="0" bldLvl="0" animBg="1"/>
      <p:bldP spid="53251" grpId="1" bldLvl="0" animBg="1"/>
      <p:bldP spid="53252" grpId="0" bldLvl="0" animBg="1"/>
      <p:bldP spid="53252" grpId="1" bldLvl="0" animBg="1"/>
      <p:bldP spid="53253" grpId="0" bldLvl="0" animBg="1"/>
      <p:bldP spid="53253" grpId="1" bldLvl="0" animBg="1"/>
      <p:bldP spid="53254" grpId="0" bldLvl="0" animBg="1"/>
      <p:bldP spid="53254" grpId="1" bldLvl="0" animBg="1"/>
      <p:bldP spid="53255" grpId="0" bldLvl="0" animBg="1"/>
      <p:bldP spid="53255" grpId="1" bldLvl="0" animBg="1"/>
      <p:bldP spid="53256" grpId="0" bldLvl="0" animBg="1"/>
      <p:bldP spid="53256" grpId="1" bldLvl="0" animBg="1"/>
      <p:bldP spid="53257" grpId="0" bldLvl="0" animBg="1"/>
      <p:bldP spid="53257" grpId="1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矩形 62465"/>
          <p:cNvSpPr/>
          <p:nvPr/>
        </p:nvSpPr>
        <p:spPr>
          <a:xfrm>
            <a:off x="2314575" y="981075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75" name="矩形 62466"/>
          <p:cNvSpPr/>
          <p:nvPr/>
        </p:nvSpPr>
        <p:spPr>
          <a:xfrm>
            <a:off x="2314575" y="3140075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76" name="矩形 62467"/>
          <p:cNvSpPr/>
          <p:nvPr/>
        </p:nvSpPr>
        <p:spPr>
          <a:xfrm>
            <a:off x="2314575" y="4221163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1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77" name="矩形 62468"/>
          <p:cNvSpPr/>
          <p:nvPr/>
        </p:nvSpPr>
        <p:spPr>
          <a:xfrm>
            <a:off x="2314575" y="5300663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78" name="矩形 62469"/>
          <p:cNvSpPr/>
          <p:nvPr/>
        </p:nvSpPr>
        <p:spPr>
          <a:xfrm>
            <a:off x="6096000" y="982663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1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79" name="矩形 62470"/>
          <p:cNvSpPr/>
          <p:nvPr/>
        </p:nvSpPr>
        <p:spPr>
          <a:xfrm>
            <a:off x="7967663" y="981075"/>
            <a:ext cx="1909762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80" name="矩形 62471"/>
          <p:cNvSpPr/>
          <p:nvPr/>
        </p:nvSpPr>
        <p:spPr>
          <a:xfrm>
            <a:off x="4224338" y="2060575"/>
            <a:ext cx="1909762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3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81" name="矩形 62472"/>
          <p:cNvSpPr/>
          <p:nvPr/>
        </p:nvSpPr>
        <p:spPr>
          <a:xfrm>
            <a:off x="6096000" y="2062163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3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82" name="矩形 62473"/>
          <p:cNvSpPr/>
          <p:nvPr/>
        </p:nvSpPr>
        <p:spPr>
          <a:xfrm>
            <a:off x="7967663" y="2060575"/>
            <a:ext cx="1909762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1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83" name="矩形 62474"/>
          <p:cNvSpPr/>
          <p:nvPr/>
        </p:nvSpPr>
        <p:spPr>
          <a:xfrm>
            <a:off x="4224338" y="4221163"/>
            <a:ext cx="1909762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1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84" name="矩形 62475"/>
          <p:cNvSpPr/>
          <p:nvPr/>
        </p:nvSpPr>
        <p:spPr>
          <a:xfrm>
            <a:off x="4224338" y="5300663"/>
            <a:ext cx="1909762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1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85" name="矩形 62476"/>
          <p:cNvSpPr/>
          <p:nvPr/>
        </p:nvSpPr>
        <p:spPr>
          <a:xfrm>
            <a:off x="6096000" y="4222750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4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86" name="矩形 62477"/>
          <p:cNvSpPr/>
          <p:nvPr/>
        </p:nvSpPr>
        <p:spPr>
          <a:xfrm>
            <a:off x="7967663" y="3140075"/>
            <a:ext cx="1909762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2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87" name="矩形 62478"/>
          <p:cNvSpPr/>
          <p:nvPr/>
        </p:nvSpPr>
        <p:spPr>
          <a:xfrm>
            <a:off x="7967663" y="5300663"/>
            <a:ext cx="1909762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2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grpSp>
        <p:nvGrpSpPr>
          <p:cNvPr id="54288" name="组合 62479"/>
          <p:cNvGrpSpPr/>
          <p:nvPr/>
        </p:nvGrpSpPr>
        <p:grpSpPr>
          <a:xfrm>
            <a:off x="7967663" y="4221163"/>
            <a:ext cx="1909762" cy="1082675"/>
            <a:chOff x="4444" y="2840"/>
            <a:chExt cx="1316" cy="681"/>
          </a:xfrm>
        </p:grpSpPr>
        <p:sp>
          <p:nvSpPr>
            <p:cNvPr id="54340" name="矩形 62480"/>
            <p:cNvSpPr/>
            <p:nvPr/>
          </p:nvSpPr>
          <p:spPr>
            <a:xfrm>
              <a:off x="4444" y="2840"/>
              <a:ext cx="1316" cy="681"/>
            </a:xfrm>
            <a:prstGeom prst="rect">
              <a:avLst/>
            </a:prstGeom>
            <a:solidFill>
              <a:srgbClr val="FF66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lang="zh-CN" altLang="zh-CN" sz="2800" b="1" dirty="0">
                <a:latin typeface="Arial" panose="020B0604020202020204" pitchFamily="34" charset="0"/>
              </a:endParaRPr>
            </a:p>
          </p:txBody>
        </p:sp>
        <p:grpSp>
          <p:nvGrpSpPr>
            <p:cNvPr id="54341" name="组合 62481"/>
            <p:cNvGrpSpPr/>
            <p:nvPr/>
          </p:nvGrpSpPr>
          <p:grpSpPr>
            <a:xfrm>
              <a:off x="4468" y="2886"/>
              <a:ext cx="589" cy="590"/>
              <a:chOff x="2336" y="1797"/>
              <a:chExt cx="589" cy="590"/>
            </a:xfrm>
          </p:grpSpPr>
          <p:sp>
            <p:nvSpPr>
              <p:cNvPr id="54342" name="矩形 62482"/>
              <p:cNvSpPr/>
              <p:nvPr/>
            </p:nvSpPr>
            <p:spPr>
              <a:xfrm>
                <a:off x="2336" y="1797"/>
                <a:ext cx="589" cy="590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pic>
            <p:nvPicPr>
              <p:cNvPr id="54343" name="图片 62483" descr="American_bomb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426" y="1888"/>
                <a:ext cx="363" cy="325"/>
              </a:xfrm>
              <a:prstGeom prst="rect">
                <a:avLst/>
              </a:prstGeom>
              <a:solidFill>
                <a:srgbClr val="FF66FF"/>
              </a:solidFill>
              <a:ln w="9525">
                <a:noFill/>
              </a:ln>
            </p:spPr>
          </p:pic>
        </p:grpSp>
      </p:grpSp>
      <p:grpSp>
        <p:nvGrpSpPr>
          <p:cNvPr id="54289" name="组合 62484"/>
          <p:cNvGrpSpPr/>
          <p:nvPr/>
        </p:nvGrpSpPr>
        <p:grpSpPr>
          <a:xfrm>
            <a:off x="6096000" y="3141663"/>
            <a:ext cx="1909763" cy="1082675"/>
            <a:chOff x="3152" y="2159"/>
            <a:chExt cx="1316" cy="681"/>
          </a:xfrm>
        </p:grpSpPr>
        <p:sp>
          <p:nvSpPr>
            <p:cNvPr id="54336" name="矩形 62485"/>
            <p:cNvSpPr/>
            <p:nvPr/>
          </p:nvSpPr>
          <p:spPr>
            <a:xfrm>
              <a:off x="3152" y="2159"/>
              <a:ext cx="1316" cy="681"/>
            </a:xfrm>
            <a:prstGeom prst="rect">
              <a:avLst/>
            </a:prstGeom>
            <a:solidFill>
              <a:srgbClr val="FF66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lang="zh-CN" altLang="zh-CN" sz="2800" b="1" dirty="0">
                <a:latin typeface="Arial" panose="020B0604020202020204" pitchFamily="34" charset="0"/>
              </a:endParaRPr>
            </a:p>
          </p:txBody>
        </p:sp>
        <p:grpSp>
          <p:nvGrpSpPr>
            <p:cNvPr id="54337" name="组合 62486"/>
            <p:cNvGrpSpPr/>
            <p:nvPr/>
          </p:nvGrpSpPr>
          <p:grpSpPr>
            <a:xfrm>
              <a:off x="3379" y="2160"/>
              <a:ext cx="589" cy="590"/>
              <a:chOff x="2925" y="2387"/>
              <a:chExt cx="589" cy="590"/>
            </a:xfrm>
          </p:grpSpPr>
          <p:sp>
            <p:nvSpPr>
              <p:cNvPr id="54338" name="矩形 62487"/>
              <p:cNvSpPr/>
              <p:nvPr/>
            </p:nvSpPr>
            <p:spPr>
              <a:xfrm>
                <a:off x="2925" y="2387"/>
                <a:ext cx="589" cy="590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pic>
            <p:nvPicPr>
              <p:cNvPr id="54339" name="图片 62488" descr="American_bomb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3061" y="2568"/>
                <a:ext cx="363" cy="325"/>
              </a:xfrm>
              <a:prstGeom prst="rect">
                <a:avLst/>
              </a:prstGeom>
              <a:solidFill>
                <a:srgbClr val="FF66FF"/>
              </a:solidFill>
              <a:ln w="9525">
                <a:noFill/>
              </a:ln>
            </p:spPr>
          </p:pic>
        </p:grpSp>
      </p:grpSp>
      <p:grpSp>
        <p:nvGrpSpPr>
          <p:cNvPr id="54290" name="组合 62489"/>
          <p:cNvGrpSpPr/>
          <p:nvPr/>
        </p:nvGrpSpPr>
        <p:grpSpPr>
          <a:xfrm>
            <a:off x="6096000" y="5302250"/>
            <a:ext cx="1909763" cy="1082675"/>
            <a:chOff x="3152" y="3520"/>
            <a:chExt cx="1316" cy="681"/>
          </a:xfrm>
        </p:grpSpPr>
        <p:sp>
          <p:nvSpPr>
            <p:cNvPr id="54332" name="矩形 62490"/>
            <p:cNvSpPr/>
            <p:nvPr/>
          </p:nvSpPr>
          <p:spPr>
            <a:xfrm>
              <a:off x="3152" y="3520"/>
              <a:ext cx="1316" cy="681"/>
            </a:xfrm>
            <a:prstGeom prst="rect">
              <a:avLst/>
            </a:prstGeom>
            <a:solidFill>
              <a:srgbClr val="FF66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lang="zh-CN" altLang="zh-CN" sz="2800" b="1" dirty="0">
                <a:latin typeface="Arial" panose="020B0604020202020204" pitchFamily="34" charset="0"/>
              </a:endParaRPr>
            </a:p>
          </p:txBody>
        </p:sp>
        <p:grpSp>
          <p:nvGrpSpPr>
            <p:cNvPr id="54333" name="组合 62491"/>
            <p:cNvGrpSpPr/>
            <p:nvPr/>
          </p:nvGrpSpPr>
          <p:grpSpPr>
            <a:xfrm>
              <a:off x="3288" y="3521"/>
              <a:ext cx="589" cy="590"/>
              <a:chOff x="1156" y="2976"/>
              <a:chExt cx="589" cy="590"/>
            </a:xfrm>
          </p:grpSpPr>
          <p:sp>
            <p:nvSpPr>
              <p:cNvPr id="54334" name="矩形 62492"/>
              <p:cNvSpPr/>
              <p:nvPr/>
            </p:nvSpPr>
            <p:spPr>
              <a:xfrm>
                <a:off x="1156" y="2976"/>
                <a:ext cx="589" cy="590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sz="4800" b="1" dirty="0">
                  <a:latin typeface="Arial" panose="020B0604020202020204" pitchFamily="34" charset="0"/>
                </a:endParaRPr>
              </a:p>
            </p:txBody>
          </p:sp>
          <p:pic>
            <p:nvPicPr>
              <p:cNvPr id="54335" name="图片 62493" descr="American_bomb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292" y="3158"/>
                <a:ext cx="348" cy="312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grpSp>
        <p:nvGrpSpPr>
          <p:cNvPr id="54291" name="组合 62494"/>
          <p:cNvGrpSpPr/>
          <p:nvPr/>
        </p:nvGrpSpPr>
        <p:grpSpPr>
          <a:xfrm>
            <a:off x="4224338" y="976313"/>
            <a:ext cx="1909762" cy="3248025"/>
            <a:chOff x="1837" y="799"/>
            <a:chExt cx="1316" cy="2042"/>
          </a:xfrm>
        </p:grpSpPr>
        <p:grpSp>
          <p:nvGrpSpPr>
            <p:cNvPr id="54323" name="组合 62495"/>
            <p:cNvGrpSpPr/>
            <p:nvPr/>
          </p:nvGrpSpPr>
          <p:grpSpPr>
            <a:xfrm>
              <a:off x="1837" y="799"/>
              <a:ext cx="1316" cy="681"/>
              <a:chOff x="1837" y="799"/>
              <a:chExt cx="1316" cy="681"/>
            </a:xfrm>
          </p:grpSpPr>
          <p:sp>
            <p:nvSpPr>
              <p:cNvPr id="54328" name="矩形 62496"/>
              <p:cNvSpPr/>
              <p:nvPr/>
            </p:nvSpPr>
            <p:spPr>
              <a:xfrm>
                <a:off x="1837" y="799"/>
                <a:ext cx="1316" cy="681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sz="2800" b="1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54329" name="组合 62497"/>
              <p:cNvGrpSpPr/>
              <p:nvPr/>
            </p:nvGrpSpPr>
            <p:grpSpPr>
              <a:xfrm>
                <a:off x="2154" y="889"/>
                <a:ext cx="589" cy="590"/>
                <a:chOff x="4105" y="2976"/>
                <a:chExt cx="589" cy="590"/>
              </a:xfrm>
            </p:grpSpPr>
            <p:sp>
              <p:nvSpPr>
                <p:cNvPr id="54330" name="矩形 62498"/>
                <p:cNvSpPr/>
                <p:nvPr/>
              </p:nvSpPr>
              <p:spPr>
                <a:xfrm>
                  <a:off x="4105" y="2976"/>
                  <a:ext cx="589" cy="590"/>
                </a:xfrm>
                <a:prstGeom prst="rect">
                  <a:avLst/>
                </a:prstGeom>
                <a:solidFill>
                  <a:srgbClr val="FF66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dirty="0">
                    <a:latin typeface="Arial" panose="020B0604020202020204" pitchFamily="34" charset="0"/>
                  </a:endParaRPr>
                </a:p>
              </p:txBody>
            </p:sp>
            <p:pic>
              <p:nvPicPr>
                <p:cNvPr id="54331" name="图片 62499" descr="American_bomb"/>
                <p:cNvPicPr>
                  <a:picLocks noChangeAspect="1"/>
                </p:cNvPicPr>
                <p:nvPr/>
              </p:nvPicPr>
              <p:blipFill>
                <a:blip r:embed="rId1"/>
                <a:stretch>
                  <a:fillRect/>
                </a:stretch>
              </p:blipFill>
              <p:spPr>
                <a:xfrm>
                  <a:off x="4195" y="3158"/>
                  <a:ext cx="348" cy="312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noFill/>
                </a:ln>
              </p:spPr>
            </p:pic>
          </p:grpSp>
        </p:grpSp>
        <p:sp>
          <p:nvSpPr>
            <p:cNvPr id="54324" name="矩形 62500"/>
            <p:cNvSpPr/>
            <p:nvPr/>
          </p:nvSpPr>
          <p:spPr>
            <a:xfrm>
              <a:off x="1837" y="2159"/>
              <a:ext cx="1316" cy="681"/>
            </a:xfrm>
            <a:prstGeom prst="rect">
              <a:avLst/>
            </a:prstGeom>
            <a:solidFill>
              <a:srgbClr val="FF66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lang="zh-CN" altLang="zh-CN" sz="2800" b="1" dirty="0">
                <a:latin typeface="Arial" panose="020B0604020202020204" pitchFamily="34" charset="0"/>
              </a:endParaRPr>
            </a:p>
          </p:txBody>
        </p:sp>
        <p:grpSp>
          <p:nvGrpSpPr>
            <p:cNvPr id="54325" name="组合 62501"/>
            <p:cNvGrpSpPr/>
            <p:nvPr/>
          </p:nvGrpSpPr>
          <p:grpSpPr>
            <a:xfrm>
              <a:off x="2336" y="2251"/>
              <a:ext cx="589" cy="590"/>
              <a:chOff x="1746" y="2976"/>
              <a:chExt cx="589" cy="590"/>
            </a:xfrm>
          </p:grpSpPr>
          <p:sp>
            <p:nvSpPr>
              <p:cNvPr id="54326" name="矩形 62502"/>
              <p:cNvSpPr/>
              <p:nvPr/>
            </p:nvSpPr>
            <p:spPr>
              <a:xfrm>
                <a:off x="1746" y="2976"/>
                <a:ext cx="589" cy="590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pic>
            <p:nvPicPr>
              <p:cNvPr id="54327" name="图片 62503" descr="American_bomb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37" y="3145"/>
                <a:ext cx="363" cy="325"/>
              </a:xfrm>
              <a:prstGeom prst="rect">
                <a:avLst/>
              </a:prstGeom>
              <a:solidFill>
                <a:srgbClr val="FF66FF"/>
              </a:solidFill>
              <a:ln w="9525">
                <a:noFill/>
              </a:ln>
            </p:spPr>
          </p:pic>
        </p:grpSp>
      </p:grpSp>
      <p:grpSp>
        <p:nvGrpSpPr>
          <p:cNvPr id="54292" name="组合 62504"/>
          <p:cNvGrpSpPr/>
          <p:nvPr/>
        </p:nvGrpSpPr>
        <p:grpSpPr>
          <a:xfrm>
            <a:off x="2314575" y="2060575"/>
            <a:ext cx="1909763" cy="1082675"/>
            <a:chOff x="521" y="1479"/>
            <a:chExt cx="1316" cy="681"/>
          </a:xfrm>
        </p:grpSpPr>
        <p:sp>
          <p:nvSpPr>
            <p:cNvPr id="54319" name="矩形 62505"/>
            <p:cNvSpPr/>
            <p:nvPr/>
          </p:nvSpPr>
          <p:spPr>
            <a:xfrm>
              <a:off x="521" y="1479"/>
              <a:ext cx="1316" cy="681"/>
            </a:xfrm>
            <a:prstGeom prst="rect">
              <a:avLst/>
            </a:prstGeom>
            <a:solidFill>
              <a:srgbClr val="FF66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lang="zh-CN" altLang="zh-CN" sz="2800" b="1" dirty="0">
                <a:latin typeface="Arial" panose="020B0604020202020204" pitchFamily="34" charset="0"/>
              </a:endParaRPr>
            </a:p>
          </p:txBody>
        </p:sp>
        <p:grpSp>
          <p:nvGrpSpPr>
            <p:cNvPr id="54320" name="组合 62506"/>
            <p:cNvGrpSpPr/>
            <p:nvPr/>
          </p:nvGrpSpPr>
          <p:grpSpPr>
            <a:xfrm>
              <a:off x="1202" y="1480"/>
              <a:ext cx="589" cy="590"/>
              <a:chOff x="1746" y="2387"/>
              <a:chExt cx="589" cy="590"/>
            </a:xfrm>
          </p:grpSpPr>
          <p:sp>
            <p:nvSpPr>
              <p:cNvPr id="54321" name="矩形 62507"/>
              <p:cNvSpPr/>
              <p:nvPr/>
            </p:nvSpPr>
            <p:spPr>
              <a:xfrm>
                <a:off x="1746" y="2387"/>
                <a:ext cx="589" cy="590"/>
              </a:xfrm>
              <a:prstGeom prst="rect">
                <a:avLst/>
              </a:pr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sz="4800" b="1" dirty="0">
                  <a:latin typeface="Arial" panose="020B0604020202020204" pitchFamily="34" charset="0"/>
                </a:endParaRPr>
              </a:p>
            </p:txBody>
          </p:sp>
          <p:pic>
            <p:nvPicPr>
              <p:cNvPr id="54322" name="图片 62508" descr="American_bomb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82" y="2568"/>
                <a:ext cx="348" cy="312"/>
              </a:xfrm>
              <a:prstGeom prst="rect">
                <a:avLst/>
              </a:prstGeom>
              <a:solidFill>
                <a:srgbClr val="FF66FF"/>
              </a:solidFill>
              <a:ln w="9525">
                <a:noFill/>
              </a:ln>
            </p:spPr>
          </p:pic>
        </p:grpSp>
      </p:grpSp>
      <p:sp>
        <p:nvSpPr>
          <p:cNvPr id="54293" name="矩形 62509"/>
          <p:cNvSpPr/>
          <p:nvPr/>
        </p:nvSpPr>
        <p:spPr>
          <a:xfrm>
            <a:off x="2314575" y="981075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2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94" name="矩形 62510"/>
          <p:cNvSpPr/>
          <p:nvPr/>
        </p:nvSpPr>
        <p:spPr>
          <a:xfrm>
            <a:off x="2314575" y="3140075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2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12" name="矩形 62511"/>
          <p:cNvSpPr/>
          <p:nvPr/>
        </p:nvSpPr>
        <p:spPr>
          <a:xfrm>
            <a:off x="4224338" y="981075"/>
            <a:ext cx="1909762" cy="1082675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92D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green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96" name="矩形 62512"/>
          <p:cNvSpPr/>
          <p:nvPr/>
        </p:nvSpPr>
        <p:spPr>
          <a:xfrm>
            <a:off x="2314575" y="981075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14" name="矩形 62513"/>
          <p:cNvSpPr/>
          <p:nvPr/>
        </p:nvSpPr>
        <p:spPr>
          <a:xfrm>
            <a:off x="2314575" y="2060575"/>
            <a:ext cx="1909763" cy="1082675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red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54298" name="矩形 62514"/>
          <p:cNvSpPr/>
          <p:nvPr/>
        </p:nvSpPr>
        <p:spPr>
          <a:xfrm>
            <a:off x="2314575" y="3140075"/>
            <a:ext cx="1909763" cy="1082675"/>
          </a:xfrm>
          <a:prstGeom prst="rect">
            <a:avLst/>
          </a:prstGeom>
          <a:solidFill>
            <a:srgbClr val="FF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16" name="矩形 62515"/>
          <p:cNvSpPr/>
          <p:nvPr/>
        </p:nvSpPr>
        <p:spPr>
          <a:xfrm>
            <a:off x="2314575" y="4221163"/>
            <a:ext cx="1909763" cy="10826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green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17" name="矩形 62516"/>
          <p:cNvSpPr/>
          <p:nvPr/>
        </p:nvSpPr>
        <p:spPr>
          <a:xfrm>
            <a:off x="2314575" y="5299393"/>
            <a:ext cx="1909763" cy="10826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yellow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18" name="矩形 62517"/>
          <p:cNvSpPr/>
          <p:nvPr/>
        </p:nvSpPr>
        <p:spPr>
          <a:xfrm>
            <a:off x="6096000" y="977900"/>
            <a:ext cx="1909763" cy="10826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yellow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19" name="矩形 62518"/>
          <p:cNvSpPr/>
          <p:nvPr/>
        </p:nvSpPr>
        <p:spPr>
          <a:xfrm>
            <a:off x="7967663" y="981075"/>
            <a:ext cx="1909762" cy="1082675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red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0" name="矩形 62519"/>
          <p:cNvSpPr/>
          <p:nvPr/>
        </p:nvSpPr>
        <p:spPr>
          <a:xfrm>
            <a:off x="4224338" y="2065655"/>
            <a:ext cx="1909762" cy="1082675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blue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1" name="矩形 62520"/>
          <p:cNvSpPr/>
          <p:nvPr/>
        </p:nvSpPr>
        <p:spPr>
          <a:xfrm>
            <a:off x="4224338" y="3140075"/>
            <a:ext cx="1909762" cy="1082675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scaled="0"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green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2" name="矩形 62521"/>
          <p:cNvSpPr/>
          <p:nvPr/>
        </p:nvSpPr>
        <p:spPr>
          <a:xfrm>
            <a:off x="6096000" y="2062163"/>
            <a:ext cx="1909763" cy="1082675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red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3" name="矩形 62522"/>
          <p:cNvSpPr/>
          <p:nvPr/>
        </p:nvSpPr>
        <p:spPr>
          <a:xfrm>
            <a:off x="7967663" y="2060575"/>
            <a:ext cx="1909762" cy="10826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yellow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4" name="矩形 62523"/>
          <p:cNvSpPr/>
          <p:nvPr/>
        </p:nvSpPr>
        <p:spPr>
          <a:xfrm>
            <a:off x="4224338" y="4221163"/>
            <a:ext cx="1909762" cy="1082675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red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5" name="矩形 62524"/>
          <p:cNvSpPr/>
          <p:nvPr/>
        </p:nvSpPr>
        <p:spPr>
          <a:xfrm>
            <a:off x="4224338" y="5299393"/>
            <a:ext cx="1909762" cy="1082675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rgbClr val="92D05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green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6" name="矩形 62525"/>
          <p:cNvSpPr/>
          <p:nvPr/>
        </p:nvSpPr>
        <p:spPr>
          <a:xfrm>
            <a:off x="6096000" y="3141663"/>
            <a:ext cx="1909763" cy="1082675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blue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7" name="矩形 62526"/>
          <p:cNvSpPr/>
          <p:nvPr/>
        </p:nvSpPr>
        <p:spPr>
          <a:xfrm>
            <a:off x="6096000" y="4222750"/>
            <a:ext cx="1909763" cy="1082675"/>
          </a:xfrm>
          <a:prstGeom prst="rect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scaled="0"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yellow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8" name="矩形 62527"/>
          <p:cNvSpPr/>
          <p:nvPr/>
        </p:nvSpPr>
        <p:spPr>
          <a:xfrm>
            <a:off x="6096000" y="5302250"/>
            <a:ext cx="1909763" cy="1082675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green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29" name="矩形 62528"/>
          <p:cNvSpPr/>
          <p:nvPr/>
        </p:nvSpPr>
        <p:spPr>
          <a:xfrm>
            <a:off x="7967663" y="3140075"/>
            <a:ext cx="1909762" cy="1082675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blue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30" name="矩形 62529"/>
          <p:cNvSpPr/>
          <p:nvPr/>
        </p:nvSpPr>
        <p:spPr>
          <a:xfrm>
            <a:off x="7967663" y="4221163"/>
            <a:ext cx="1909762" cy="108267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red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31" name="矩形 62530"/>
          <p:cNvSpPr/>
          <p:nvPr/>
        </p:nvSpPr>
        <p:spPr>
          <a:xfrm>
            <a:off x="7967663" y="5300663"/>
            <a:ext cx="1909762" cy="10826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yellow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32" name="矩形 62531"/>
          <p:cNvSpPr/>
          <p:nvPr/>
        </p:nvSpPr>
        <p:spPr>
          <a:xfrm>
            <a:off x="2314575" y="981075"/>
            <a:ext cx="1909763" cy="1082675"/>
          </a:xfrm>
          <a:prstGeom prst="rect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scaled="0"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yellow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33" name="矩形 62532"/>
          <p:cNvSpPr/>
          <p:nvPr/>
        </p:nvSpPr>
        <p:spPr>
          <a:xfrm>
            <a:off x="2314575" y="3140075"/>
            <a:ext cx="1909763" cy="1082675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800" b="1" dirty="0">
                <a:latin typeface="Arial" panose="020B0604020202020204" pitchFamily="34" charset="0"/>
              </a:rPr>
              <a:t>blue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  <p:sp>
        <p:nvSpPr>
          <p:cNvPr id="62534" name="缺角矩形 62533"/>
          <p:cNvSpPr/>
          <p:nvPr/>
        </p:nvSpPr>
        <p:spPr>
          <a:xfrm>
            <a:off x="1524000" y="0"/>
            <a:ext cx="9144000" cy="8366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66FF33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b="1" dirty="0">
                <a:latin typeface="Arial" panose="020B0604020202020204" pitchFamily="34" charset="0"/>
              </a:rPr>
              <a:t>Mine sweeping(</a:t>
            </a:r>
            <a:r>
              <a:rPr lang="zh-CN" altLang="en-US" dirty="0">
                <a:latin typeface="Arial" panose="020B0604020202020204" pitchFamily="34" charset="0"/>
              </a:rPr>
              <a:t>扫雷游戏，单词下埋着</a:t>
            </a:r>
            <a:r>
              <a:rPr lang="en-US" altLang="zh-CN" dirty="0">
                <a:latin typeface="Arial" panose="020B0604020202020204" pitchFamily="34" charset="0"/>
              </a:rPr>
              <a:t>6</a:t>
            </a:r>
            <a:r>
              <a:rPr lang="zh-CN" altLang="en-US" dirty="0">
                <a:latin typeface="Arial" panose="020B0604020202020204" pitchFamily="34" charset="0"/>
              </a:rPr>
              <a:t>颗雷，学生选择单词读出，</a:t>
            </a:r>
            <a:endParaRPr lang="zh-CN" altLang="en-US" dirty="0">
              <a:latin typeface="Arial" panose="020B0604020202020204" pitchFamily="34" charset="0"/>
            </a:endParaRPr>
          </a:p>
          <a:p>
            <a:pPr algn="ctr"/>
            <a:r>
              <a:rPr lang="zh-CN" altLang="en-US" dirty="0">
                <a:latin typeface="Arial" panose="020B0604020202020204" pitchFamily="34" charset="0"/>
              </a:rPr>
              <a:t>如果单词下没雷则可得分，如果所读单词下有雷，不能得分。</a:t>
            </a:r>
            <a:r>
              <a:rPr lang="en-US" altLang="zh-CN" b="1" dirty="0">
                <a:latin typeface="Arial" panose="020B0604020202020204" pitchFamily="34" charset="0"/>
              </a:rPr>
              <a:t>)</a:t>
            </a:r>
            <a:endParaRPr lang="en-US" altLang="zh-CN" b="1" dirty="0">
              <a:latin typeface="Arial" panose="020B0604020202020204" pitchFamily="34" charset="0"/>
            </a:endParaRPr>
          </a:p>
        </p:txBody>
      </p:sp>
      <p:sp>
        <p:nvSpPr>
          <p:cNvPr id="66630" name="动作按钮: 帮助 62534"/>
          <p:cNvSpPr/>
          <p:nvPr/>
        </p:nvSpPr>
        <p:spPr>
          <a:xfrm>
            <a:off x="9840913" y="0"/>
            <a:ext cx="647700" cy="765175"/>
          </a:xfrm>
          <a:prstGeom prst="actionButtonHelp">
            <a:avLst/>
          </a:pr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2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62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25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2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2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2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2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25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500"/>
                                        <p:tgtEl>
                                          <p:spTgt spid="62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2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2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2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2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62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2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1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25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-9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decel="100000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decel="100000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25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62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62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62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62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25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62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62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2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2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2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62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62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62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62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2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25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6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6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62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25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3" dur="500"/>
                                        <p:tgtEl>
                                          <p:spTgt spid="62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2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9" dur="500"/>
                                        <p:tgtEl>
                                          <p:spTgt spid="62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6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625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62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625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62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62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62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62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1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25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62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62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62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4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625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62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7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625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6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6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" decel="100000"/>
                                        <p:tgtEl>
                                          <p:spTgt spid="6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6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0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25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62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17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62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62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625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62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62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2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625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62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53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6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6" dur="500"/>
                                        <p:tgtEl>
                                          <p:spTgt spid="62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630"/>
                  </p:tgtEl>
                </p:cond>
              </p:nextCondLst>
            </p:seq>
          </p:childTnLst>
        </p:cTn>
      </p:par>
    </p:tnLst>
    <p:bldLst>
      <p:bldP spid="62512" grpId="0" bldLvl="0" animBg="1"/>
      <p:bldP spid="62514" grpId="0" bldLvl="0" animBg="1"/>
      <p:bldP spid="62516" grpId="0" bldLvl="0" animBg="1"/>
      <p:bldP spid="62517" grpId="0" bldLvl="0" animBg="1"/>
      <p:bldP spid="62518" grpId="0" bldLvl="0" animBg="1"/>
      <p:bldP spid="62519" grpId="0" bldLvl="0" animBg="1"/>
      <p:bldP spid="62520" grpId="0" bldLvl="0" animBg="1"/>
      <p:bldP spid="62521" grpId="0" bldLvl="0" animBg="1"/>
      <p:bldP spid="62522" grpId="0" bldLvl="0" animBg="1"/>
      <p:bldP spid="62523" grpId="0" bldLvl="0" animBg="1"/>
      <p:bldP spid="62524" grpId="0" bldLvl="0" animBg="1"/>
      <p:bldP spid="62525" grpId="0" bldLvl="0" animBg="1"/>
      <p:bldP spid="62526" grpId="0" bldLvl="0" animBg="1"/>
      <p:bldP spid="62527" grpId="0" bldLvl="0" animBg="1"/>
      <p:bldP spid="62528" grpId="0" bldLvl="0" animBg="1"/>
      <p:bldP spid="62529" grpId="0" bldLvl="0" animBg="1"/>
      <p:bldP spid="62530" grpId="0" bldLvl="0" animBg="1"/>
      <p:bldP spid="62531" grpId="0" bldLvl="0" animBg="1"/>
      <p:bldP spid="62532" grpId="0" bldLvl="0" animBg="1"/>
      <p:bldP spid="62533" grpId="0" bldLvl="0" animBg="1"/>
      <p:bldP spid="62534" grpId="0" bldLvl="0" animBg="1"/>
      <p:bldP spid="62534" grpId="1" bldLvl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WPS 演示</Application>
  <PresentationFormat>宽屏</PresentationFormat>
  <Paragraphs>111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YB</vt:lpstr>
      <vt:lpstr>Segoe Print</vt:lpstr>
      <vt:lpstr>Comic Sans MS</vt:lpstr>
      <vt:lpstr>默认设计模板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Administrator</cp:lastModifiedBy>
  <cp:revision>155</cp:revision>
  <dcterms:created xsi:type="dcterms:W3CDTF">2019-06-19T02:08:00Z</dcterms:created>
  <dcterms:modified xsi:type="dcterms:W3CDTF">2020-09-06T08:02:10Z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