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5"/>
  </p:notesMasterIdLst>
  <p:sldIdLst>
    <p:sldId id="322" r:id="rId4"/>
    <p:sldId id="593" r:id="rId5"/>
    <p:sldId id="518" r:id="rId6"/>
    <p:sldId id="521" r:id="rId7"/>
    <p:sldId id="549" r:id="rId8"/>
    <p:sldId id="551" r:id="rId9"/>
    <p:sldId id="552" r:id="rId10"/>
    <p:sldId id="550" r:id="rId11"/>
    <p:sldId id="576" r:id="rId12"/>
    <p:sldId id="577" r:id="rId13"/>
    <p:sldId id="595" r:id="rId14"/>
    <p:sldId id="596" r:id="rId15"/>
    <p:sldId id="578" r:id="rId16"/>
    <p:sldId id="579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580" r:id="rId25"/>
    <p:sldId id="581" r:id="rId26"/>
    <p:sldId id="583" r:id="rId27"/>
    <p:sldId id="584" r:id="rId28"/>
    <p:sldId id="609" r:id="rId29"/>
    <p:sldId id="610" r:id="rId30"/>
    <p:sldId id="611" r:id="rId31"/>
    <p:sldId id="615" r:id="rId32"/>
    <p:sldId id="614" r:id="rId33"/>
    <p:sldId id="520" r:id="rId34"/>
  </p:sldIdLst>
  <p:sldSz cx="9144000" cy="6858000" type="screen4x3"/>
  <p:notesSz cx="6858000" cy="9144000"/>
  <p:defaultTextStyle>
    <a:defPPr>
      <a:defRPr lang="zh-TW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1A802D"/>
    <a:srgbClr val="43FB11"/>
    <a:srgbClr val="38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77"/>
    <p:restoredTop sz="92518"/>
  </p:normalViewPr>
  <p:slideViewPr>
    <p:cSldViewPr showGuides="1">
      <p:cViewPr>
        <p:scale>
          <a:sx n="73" d="100"/>
          <a:sy n="73" d="100"/>
        </p:scale>
        <p:origin x="-1878" y="-270"/>
      </p:cViewPr>
      <p:guideLst>
        <p:guide orient="horz" pos="2160"/>
        <p:guide pos="27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fontAlgn="base" hangingPunct="1"/>
            <a:endParaRPr lang="zh-TW" altLang="en-US" sz="1200" strike="noStrike" noProof="1" dirty="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fontAlgn="base" hangingPunct="1"/>
            <a:endParaRPr lang="zh-TW" altLang="en-US" sz="1200" strike="noStrike" noProof="1" dirty="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備忘稿版面配置區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 indent="0"/>
            <a:r>
              <a:rPr lang="zh-TW" altLang="en-US" dirty="0"/>
              <a:t>第二層</a:t>
            </a:r>
            <a:endParaRPr lang="zh-TW" altLang="en-US" dirty="0"/>
          </a:p>
          <a:p>
            <a:pPr lvl="2" indent="0"/>
            <a:r>
              <a:rPr lang="zh-TW" altLang="en-US" dirty="0"/>
              <a:t>第三層</a:t>
            </a:r>
            <a:endParaRPr lang="zh-TW" altLang="en-US" dirty="0"/>
          </a:p>
          <a:p>
            <a:pPr lvl="3" indent="0"/>
            <a:r>
              <a:rPr lang="zh-TW" altLang="en-US" dirty="0"/>
              <a:t>第四層</a:t>
            </a:r>
            <a:endParaRPr lang="zh-TW" altLang="en-US" dirty="0"/>
          </a:p>
          <a:p>
            <a:pPr lvl="4" indent="0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fontAlgn="base" hangingPunct="1"/>
            <a:endParaRPr lang="zh-TW" altLang="en-US" sz="1200" strike="noStrike" noProof="1" dirty="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TW" altLang="en-US" sz="1200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z="1200" strike="noStrike" noProof="1" dirty="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TW" altLang="en-US" strike="noStrike" noProof="1" smtClean="0"/>
              <a:t>按一下以編輯母片副標題樣式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TW" altLang="en-US" strike="noStrike" noProof="1" smtClean="0"/>
              <a:t>按一下以編輯母片副標題樣式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  <a:p>
            <a:pPr lvl="1" fontAlgn="base"/>
            <a:r>
              <a:rPr lang="zh-TW" altLang="en-US" strike="noStrike" noProof="1" smtClean="0"/>
              <a:t>第二層</a:t>
            </a:r>
            <a:endParaRPr lang="zh-TW" altLang="en-US" strike="noStrike" noProof="1" smtClean="0"/>
          </a:p>
          <a:p>
            <a:pPr lvl="2" fontAlgn="base"/>
            <a:r>
              <a:rPr lang="zh-TW" altLang="en-US" strike="noStrike" noProof="1" smtClean="0"/>
              <a:t>第三層</a:t>
            </a:r>
            <a:endParaRPr lang="zh-TW" altLang="en-US" strike="noStrike" noProof="1" smtClean="0"/>
          </a:p>
          <a:p>
            <a:pPr lvl="3" fontAlgn="base"/>
            <a:r>
              <a:rPr lang="zh-TW" altLang="en-US" strike="noStrike" noProof="1" smtClean="0"/>
              <a:t>第四層</a:t>
            </a:r>
            <a:endParaRPr lang="zh-TW" altLang="en-US" strike="noStrike" noProof="1" smtClean="0"/>
          </a:p>
          <a:p>
            <a:pPr lvl="4" fontAlgn="base"/>
            <a:r>
              <a:rPr lang="zh-TW" altLang="en-US" strike="noStrike" noProof="1" smtClean="0"/>
              <a:t>第五層</a:t>
            </a:r>
            <a:endParaRPr lang="zh-TW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TW" altLang="en-US" strike="noStrike" noProof="1" smtClean="0"/>
              <a:t>按一下以編輯母片標題樣式</a:t>
            </a:r>
            <a:endParaRPr lang="zh-TW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TW" altLang="en-US" strike="noStrike" noProof="1" smtClean="0"/>
              <a:t>按一下以編輯母片文字樣式</a:t>
            </a:r>
            <a:endParaRPr lang="zh-TW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 indent="-285750"/>
            <a:r>
              <a:rPr lang="zh-TW" altLang="en-US" dirty="0"/>
              <a:t>第二層</a:t>
            </a:r>
            <a:endParaRPr lang="zh-TW" altLang="en-US" dirty="0"/>
          </a:p>
          <a:p>
            <a:pPr lvl="2" indent="-228600"/>
            <a:r>
              <a:rPr lang="zh-TW" altLang="en-US" dirty="0"/>
              <a:t>第三層</a:t>
            </a:r>
            <a:endParaRPr lang="zh-TW" altLang="en-US" dirty="0"/>
          </a:p>
          <a:p>
            <a:pPr lvl="3" indent="-228600"/>
            <a:r>
              <a:rPr lang="zh-TW" altLang="en-US" dirty="0"/>
              <a:t>第四層</a:t>
            </a:r>
            <a:endParaRPr lang="zh-TW" altLang="en-US" dirty="0"/>
          </a:p>
          <a:p>
            <a:pPr lvl="4" indent="-228600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2051" name="文字版面配置區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 indent="-285750"/>
            <a:r>
              <a:rPr lang="zh-TW" altLang="en-US" dirty="0"/>
              <a:t>第二層</a:t>
            </a:r>
            <a:endParaRPr lang="zh-TW" altLang="en-US" dirty="0"/>
          </a:p>
          <a:p>
            <a:pPr lvl="2" indent="-228600"/>
            <a:r>
              <a:rPr lang="zh-TW" altLang="en-US" dirty="0"/>
              <a:t>第三層</a:t>
            </a:r>
            <a:endParaRPr lang="zh-TW" altLang="en-US" dirty="0"/>
          </a:p>
          <a:p>
            <a:pPr lvl="3" indent="-228600"/>
            <a:r>
              <a:rPr lang="zh-TW" altLang="en-US" dirty="0"/>
              <a:t>第四層</a:t>
            </a:r>
            <a:endParaRPr lang="zh-TW" altLang="en-US" dirty="0"/>
          </a:p>
          <a:p>
            <a:pPr lvl="4" indent="-228600"/>
            <a:r>
              <a:rPr lang="zh-TW" altLang="en-US" dirty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endParaRPr lang="zh-TW" altLang="en-US" strike="noStrike" noProof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</a:fld>
            <a:endParaRPr lang="zh-TW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字方塊 3"/>
          <p:cNvSpPr txBox="1"/>
          <p:nvPr/>
        </p:nvSpPr>
        <p:spPr>
          <a:xfrm>
            <a:off x="1331913" y="2420938"/>
            <a:ext cx="6286500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P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ro5003            </a:t>
            </a:r>
            <a:r>
              <a:rPr lang="en-US" altLang="zh-CN" sz="5400" b="1" dirty="0">
                <a:latin typeface="Arial" panose="020B0604020202020204" pitchFamily="34" charset="0"/>
                <a:ea typeface="宋体" panose="02010600030101010101" pitchFamily="2" charset="-122"/>
              </a:rPr>
              <a:t>Opening  Class</a:t>
            </a:r>
            <a:endParaRPr lang="en-US" altLang="zh-CN" sz="5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5305" y="66770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字方塊 3"/>
          <p:cNvSpPr txBox="1"/>
          <p:nvPr/>
        </p:nvSpPr>
        <p:spPr>
          <a:xfrm>
            <a:off x="3348355" y="327343"/>
            <a:ext cx="496411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Letter blend sounding time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sp>
        <p:nvSpPr>
          <p:cNvPr id="10" name="MH_Other_6"/>
          <p:cNvSpPr>
            <a:spLocks noChangeArrowheads="1"/>
          </p:cNvSpPr>
          <p:nvPr/>
        </p:nvSpPr>
        <p:spPr bwMode="auto">
          <a:xfrm>
            <a:off x="729615" y="1793240"/>
            <a:ext cx="1465580" cy="136842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peek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MH_Other_6"/>
          <p:cNvSpPr>
            <a:spLocks noChangeArrowheads="1"/>
          </p:cNvSpPr>
          <p:nvPr/>
        </p:nvSpPr>
        <p:spPr bwMode="auto">
          <a:xfrm>
            <a:off x="6108700" y="1659890"/>
            <a:ext cx="1768475" cy="115506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laugh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MH_Other_6"/>
          <p:cNvSpPr>
            <a:spLocks noChangeArrowheads="1"/>
          </p:cNvSpPr>
          <p:nvPr/>
        </p:nvSpPr>
        <p:spPr bwMode="auto">
          <a:xfrm>
            <a:off x="3193415" y="1793240"/>
            <a:ext cx="2166620" cy="12706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cheese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5" name="MH_Other_6"/>
          <p:cNvSpPr>
            <a:spLocks noChangeArrowheads="1"/>
          </p:cNvSpPr>
          <p:nvPr/>
        </p:nvSpPr>
        <p:spPr bwMode="auto">
          <a:xfrm>
            <a:off x="729615" y="3380105"/>
            <a:ext cx="1350010" cy="132524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tea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MH_Other_6"/>
          <p:cNvSpPr>
            <a:spLocks noChangeArrowheads="1"/>
          </p:cNvSpPr>
          <p:nvPr/>
        </p:nvSpPr>
        <p:spPr bwMode="auto">
          <a:xfrm>
            <a:off x="6366510" y="3115310"/>
            <a:ext cx="1591945" cy="158940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cake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3460115" y="3302000"/>
            <a:ext cx="1350010" cy="12706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fish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8" name="MH_Other_6"/>
          <p:cNvSpPr>
            <a:spLocks noChangeArrowheads="1"/>
          </p:cNvSpPr>
          <p:nvPr/>
        </p:nvSpPr>
        <p:spPr bwMode="auto">
          <a:xfrm>
            <a:off x="560705" y="5145405"/>
            <a:ext cx="2016760" cy="136842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sound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6527800" y="5172075"/>
            <a:ext cx="1350010" cy="134175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say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MH_Other_6"/>
          <p:cNvSpPr>
            <a:spLocks noChangeArrowheads="1"/>
          </p:cNvSpPr>
          <p:nvPr/>
        </p:nvSpPr>
        <p:spPr bwMode="auto">
          <a:xfrm>
            <a:off x="3138170" y="4949190"/>
            <a:ext cx="1804670" cy="156464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high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1610" y="50514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5" grpId="0" bldLvl="0" animBg="1"/>
      <p:bldP spid="5" grpId="1" animBg="1"/>
      <p:bldP spid="8" grpId="0" bldLvl="0" animBg="1"/>
      <p:bldP spid="8" grpId="1" animBg="1"/>
      <p:bldP spid="4" grpId="0" bldLvl="0" animBg="1"/>
      <p:bldP spid="4" grpId="1" animBg="1"/>
      <p:bldP spid="7" grpId="0" bldLvl="0" animBg="1"/>
      <p:bldP spid="7" grpId="1" animBg="1"/>
      <p:bldP spid="11" grpId="0" bldLvl="0" animBg="1"/>
      <p:bldP spid="11" grpId="1" animBg="1"/>
      <p:bldP spid="3" grpId="0" bldLvl="0" animBg="1"/>
      <p:bldP spid="3" grpId="1" animBg="1"/>
      <p:bldP spid="6" grpId="0" bldLvl="0" animBg="1"/>
      <p:bldP spid="6" grpId="1" animBg="1"/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字方塊 3"/>
          <p:cNvSpPr txBox="1"/>
          <p:nvPr/>
        </p:nvSpPr>
        <p:spPr>
          <a:xfrm>
            <a:off x="1370648" y="1724978"/>
            <a:ext cx="6286500" cy="3046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96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Writing Time</a:t>
            </a:r>
            <a:endParaRPr lang="en-US" altLang="zh-CN" sz="9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字方塊 3"/>
          <p:cNvSpPr txBox="1"/>
          <p:nvPr>
            <p:custDataLst>
              <p:tags r:id="rId1"/>
            </p:custDataLst>
          </p:nvPr>
        </p:nvSpPr>
        <p:spPr>
          <a:xfrm>
            <a:off x="1495425" y="2099310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1. bl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字方塊 3"/>
          <p:cNvSpPr txBox="1"/>
          <p:nvPr/>
        </p:nvSpPr>
        <p:spPr>
          <a:xfrm>
            <a:off x="1495425" y="2976880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2. pl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字方塊 3"/>
          <p:cNvSpPr txBox="1"/>
          <p:nvPr/>
        </p:nvSpPr>
        <p:spPr>
          <a:xfrm>
            <a:off x="1495425" y="3813175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3. gl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字方塊 3"/>
          <p:cNvSpPr txBox="1"/>
          <p:nvPr>
            <p:custDataLst>
              <p:tags r:id="rId2"/>
            </p:custDataLst>
          </p:nvPr>
        </p:nvSpPr>
        <p:spPr>
          <a:xfrm>
            <a:off x="1495425" y="4711700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4. cr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字方塊 3"/>
          <p:cNvSpPr txBox="1"/>
          <p:nvPr>
            <p:custDataLst>
              <p:tags r:id="rId3"/>
            </p:custDataLst>
          </p:nvPr>
        </p:nvSpPr>
        <p:spPr>
          <a:xfrm>
            <a:off x="1495425" y="5583555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5. fl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字方塊 3"/>
          <p:cNvSpPr txBox="1"/>
          <p:nvPr>
            <p:custDataLst>
              <p:tags r:id="rId4"/>
            </p:custDataLst>
          </p:nvPr>
        </p:nvSpPr>
        <p:spPr>
          <a:xfrm>
            <a:off x="4759960" y="1953895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6. s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字方塊 3"/>
          <p:cNvSpPr txBox="1"/>
          <p:nvPr>
            <p:custDataLst>
              <p:tags r:id="rId5"/>
            </p:custDataLst>
          </p:nvPr>
        </p:nvSpPr>
        <p:spPr>
          <a:xfrm>
            <a:off x="4715510" y="2790190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7. t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字方塊 3"/>
          <p:cNvSpPr txBox="1"/>
          <p:nvPr>
            <p:custDataLst>
              <p:tags r:id="rId6"/>
            </p:custDataLst>
          </p:nvPr>
        </p:nvSpPr>
        <p:spPr>
          <a:xfrm>
            <a:off x="4715510" y="3617595"/>
            <a:ext cx="1341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8. sh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字方塊 3"/>
          <p:cNvSpPr txBox="1"/>
          <p:nvPr>
            <p:custDataLst>
              <p:tags r:id="rId7"/>
            </p:custDataLst>
          </p:nvPr>
        </p:nvSpPr>
        <p:spPr>
          <a:xfrm>
            <a:off x="4715510" y="4498340"/>
            <a:ext cx="20339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9. fish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字方塊 3"/>
          <p:cNvSpPr txBox="1"/>
          <p:nvPr>
            <p:custDataLst>
              <p:tags r:id="rId8"/>
            </p:custDataLst>
          </p:nvPr>
        </p:nvSpPr>
        <p:spPr>
          <a:xfrm>
            <a:off x="4715510" y="5295265"/>
            <a:ext cx="20339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10. crab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5305" y="66770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5121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22" dur="1000" fill="hold"/>
                                              <p:tgtEl>
                                                <p:spTgt spid="4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27" dur="1000" fill="hold"/>
                                              <p:tgtEl>
                                                <p:spTgt spid="5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32" dur="1000" fill="hold"/>
                                              <p:tgtEl>
                                                <p:spTgt spid="6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37" dur="1000" fill="hold"/>
                                              <p:tgtEl>
                                                <p:spTgt spid="7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42" dur="1000" fill="hold"/>
                                              <p:tgtEl>
                                                <p:spTgt spid="8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47" dur="1000" fill="hold"/>
                                              <p:tgtEl>
                                                <p:spTgt spid="9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52" dur="2000" fill="hold"/>
                                              <p:tgtEl>
                                                <p:spTgt spid="10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字方塊 3"/>
          <p:cNvSpPr txBox="1"/>
          <p:nvPr/>
        </p:nvSpPr>
        <p:spPr>
          <a:xfrm>
            <a:off x="4113530" y="371793"/>
            <a:ext cx="49641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Sight Words Time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sp>
        <p:nvSpPr>
          <p:cNvPr id="10" name="MH_Other_6"/>
          <p:cNvSpPr>
            <a:spLocks noChangeArrowheads="1"/>
          </p:cNvSpPr>
          <p:nvPr/>
        </p:nvSpPr>
        <p:spPr bwMode="auto">
          <a:xfrm>
            <a:off x="729615" y="1793240"/>
            <a:ext cx="1465580" cy="136842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my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MH_Other_6"/>
          <p:cNvSpPr>
            <a:spLocks noChangeArrowheads="1"/>
          </p:cNvSpPr>
          <p:nvPr/>
        </p:nvSpPr>
        <p:spPr bwMode="auto">
          <a:xfrm>
            <a:off x="6108700" y="1659890"/>
            <a:ext cx="1768475" cy="115506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am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MH_Other_6"/>
          <p:cNvSpPr>
            <a:spLocks noChangeArrowheads="1"/>
          </p:cNvSpPr>
          <p:nvPr/>
        </p:nvSpPr>
        <p:spPr bwMode="auto">
          <a:xfrm>
            <a:off x="3056890" y="1793240"/>
            <a:ext cx="1967865" cy="12706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they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5" name="MH_Other_6"/>
          <p:cNvSpPr>
            <a:spLocks noChangeArrowheads="1"/>
          </p:cNvSpPr>
          <p:nvPr/>
        </p:nvSpPr>
        <p:spPr bwMode="auto">
          <a:xfrm>
            <a:off x="729615" y="3380105"/>
            <a:ext cx="1847850" cy="132524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which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MH_Other_6"/>
          <p:cNvSpPr>
            <a:spLocks noChangeArrowheads="1"/>
          </p:cNvSpPr>
          <p:nvPr/>
        </p:nvSpPr>
        <p:spPr bwMode="auto">
          <a:xfrm>
            <a:off x="6366510" y="3115310"/>
            <a:ext cx="1591945" cy="158940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want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3365500" y="3380105"/>
            <a:ext cx="1350010" cy="12706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will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8" name="MH_Other_6"/>
          <p:cNvSpPr>
            <a:spLocks noChangeArrowheads="1"/>
          </p:cNvSpPr>
          <p:nvPr/>
        </p:nvSpPr>
        <p:spPr bwMode="auto">
          <a:xfrm>
            <a:off x="560705" y="5145405"/>
            <a:ext cx="2016760" cy="136842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where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6366510" y="5172075"/>
            <a:ext cx="1751330" cy="134175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some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MH_Other_6"/>
          <p:cNvSpPr>
            <a:spLocks noChangeArrowheads="1"/>
          </p:cNvSpPr>
          <p:nvPr/>
        </p:nvSpPr>
        <p:spPr bwMode="auto">
          <a:xfrm>
            <a:off x="3138170" y="4949190"/>
            <a:ext cx="1804670" cy="156464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is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5" grpId="0" bldLvl="0" animBg="1"/>
      <p:bldP spid="5" grpId="1" animBg="1"/>
      <p:bldP spid="8" grpId="0" bldLvl="0" animBg="1"/>
      <p:bldP spid="8" grpId="1" animBg="1"/>
      <p:bldP spid="4" grpId="0" bldLvl="0" animBg="1"/>
      <p:bldP spid="4" grpId="1" animBg="1"/>
      <p:bldP spid="7" grpId="0" bldLvl="0" animBg="1"/>
      <p:bldP spid="7" grpId="1" animBg="1"/>
      <p:bldP spid="11" grpId="0" bldLvl="0" animBg="1"/>
      <p:bldP spid="11" grpId="1" animBg="1"/>
      <p:bldP spid="3" grpId="0" bldLvl="0" animBg="1"/>
      <p:bldP spid="3" grpId="1" animBg="1"/>
      <p:bldP spid="6" grpId="0" bldLvl="0" animBg="1"/>
      <p:bldP spid="6" grpId="1" animBg="1"/>
      <p:bldP spid="9" grpId="0" bldLvl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字方塊 3"/>
          <p:cNvSpPr txBox="1"/>
          <p:nvPr/>
        </p:nvSpPr>
        <p:spPr>
          <a:xfrm>
            <a:off x="506730" y="1775460"/>
            <a:ext cx="50177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I am red. apple is red.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218" name="文字方塊 3"/>
          <p:cNvSpPr txBox="1"/>
          <p:nvPr/>
        </p:nvSpPr>
        <p:spPr>
          <a:xfrm>
            <a:off x="3773805" y="752793"/>
            <a:ext cx="49641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Sight words reading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sp>
        <p:nvSpPr>
          <p:cNvPr id="2" name="文字方塊 3"/>
          <p:cNvSpPr txBox="1"/>
          <p:nvPr/>
        </p:nvSpPr>
        <p:spPr>
          <a:xfrm>
            <a:off x="506730" y="2718435"/>
            <a:ext cx="66097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latin typeface="+mn-lt"/>
                <a:ea typeface="微软雅黑" panose="020B0503020204020204" pitchFamily="34" charset="-122"/>
              </a:rPr>
              <a:t>which  is blue? pen is blue.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" name="文字方塊 3"/>
          <p:cNvSpPr txBox="1"/>
          <p:nvPr/>
        </p:nvSpPr>
        <p:spPr>
          <a:xfrm>
            <a:off x="506730" y="3625850"/>
            <a:ext cx="66097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latin typeface="+mn-lt"/>
                <a:ea typeface="微软雅黑" panose="020B0503020204020204" pitchFamily="34" charset="-122"/>
              </a:rPr>
              <a:t>I will go to the zoo.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8445" y="4577715"/>
            <a:ext cx="86264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latin typeface="+mn-lt"/>
                <a:ea typeface="微软雅黑" panose="020B0503020204020204" pitchFamily="34" charset="-122"/>
              </a:rPr>
              <a:t>They go to China,but I will go to the UK.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" name="文字方塊 3"/>
          <p:cNvSpPr txBox="1"/>
          <p:nvPr/>
        </p:nvSpPr>
        <p:spPr>
          <a:xfrm>
            <a:off x="267335" y="5654040"/>
            <a:ext cx="59499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latin typeface="+mn-lt"/>
                <a:ea typeface="微软雅黑" panose="020B0503020204020204" pitchFamily="34" charset="-122"/>
              </a:rPr>
              <a:t>My crab is red. chip is red.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6715" y="1558290"/>
            <a:ext cx="94932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596335" y="5589239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52295 w 9144000"/>
              <a:gd name="connsiteY5-12" fmla="*/ 352295 h 6858000"/>
              <a:gd name="connsiteX6-13" fmla="*/ 352295 w 9144000"/>
              <a:gd name="connsiteY6-14" fmla="*/ 6505705 h 6858000"/>
              <a:gd name="connsiteX7-15" fmla="*/ 8791705 w 9144000"/>
              <a:gd name="connsiteY7-16" fmla="*/ 6505705 h 6858000"/>
              <a:gd name="connsiteX8-17" fmla="*/ 8791705 w 9144000"/>
              <a:gd name="connsiteY8-18" fmla="*/ 352295 h 6858000"/>
              <a:gd name="connsiteX9-19" fmla="*/ 352295 w 9144000"/>
              <a:gd name="connsiteY9-20" fmla="*/ 352295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52295 w 9144000"/>
              <a:gd name="connsiteY5-32" fmla="*/ 352295 h 6858000"/>
              <a:gd name="connsiteX6-33" fmla="*/ 352295 w 9144000"/>
              <a:gd name="connsiteY6-34" fmla="*/ 6505705 h 6858000"/>
              <a:gd name="connsiteX7-35" fmla="*/ 8791705 w 9144000"/>
              <a:gd name="connsiteY7-36" fmla="*/ 6505705 h 6858000"/>
              <a:gd name="connsiteX8-37" fmla="*/ 8791705 w 9144000"/>
              <a:gd name="connsiteY8-38" fmla="*/ 352295 h 6858000"/>
              <a:gd name="connsiteX9-39" fmla="*/ 352295 w 9144000"/>
              <a:gd name="connsiteY9-40" fmla="*/ 352295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52295 w 9144000"/>
              <a:gd name="connsiteY5-52" fmla="*/ 352295 h 6858000"/>
              <a:gd name="connsiteX6-53" fmla="*/ 352295 w 9144000"/>
              <a:gd name="connsiteY6-54" fmla="*/ 6505705 h 6858000"/>
              <a:gd name="connsiteX7-55" fmla="*/ 8791705 w 9144000"/>
              <a:gd name="connsiteY7-56" fmla="*/ 6505705 h 6858000"/>
              <a:gd name="connsiteX8-57" fmla="*/ 8791705 w 9144000"/>
              <a:gd name="connsiteY8-58" fmla="*/ 352295 h 6858000"/>
              <a:gd name="connsiteX9-59" fmla="*/ 352295 w 9144000"/>
              <a:gd name="connsiteY9-60" fmla="*/ 352295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52295 w 9144000"/>
              <a:gd name="connsiteY5-72" fmla="*/ 352295 h 6858000"/>
              <a:gd name="connsiteX6-73" fmla="*/ 352295 w 9144000"/>
              <a:gd name="connsiteY6-74" fmla="*/ 6505705 h 6858000"/>
              <a:gd name="connsiteX7-75" fmla="*/ 8791705 w 9144000"/>
              <a:gd name="connsiteY7-76" fmla="*/ 6505705 h 6858000"/>
              <a:gd name="connsiteX8-77" fmla="*/ 8791705 w 9144000"/>
              <a:gd name="connsiteY8-78" fmla="*/ 352295 h 6858000"/>
              <a:gd name="connsiteX9-79" fmla="*/ 352295 w 9144000"/>
              <a:gd name="connsiteY9-80" fmla="*/ 352295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52295 w 9144000"/>
              <a:gd name="connsiteY5-92" fmla="*/ 352295 h 6858000"/>
              <a:gd name="connsiteX6-93" fmla="*/ 352295 w 9144000"/>
              <a:gd name="connsiteY6-94" fmla="*/ 6505705 h 6858000"/>
              <a:gd name="connsiteX7-95" fmla="*/ 8791705 w 9144000"/>
              <a:gd name="connsiteY7-96" fmla="*/ 6505705 h 6858000"/>
              <a:gd name="connsiteX8-97" fmla="*/ 8791705 w 9144000"/>
              <a:gd name="connsiteY8-98" fmla="*/ 352295 h 6858000"/>
              <a:gd name="connsiteX9-99" fmla="*/ 352295 w 9144000"/>
              <a:gd name="connsiteY9-100" fmla="*/ 352295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52295 w 9144000"/>
              <a:gd name="connsiteY5-112" fmla="*/ 352295 h 6858000"/>
              <a:gd name="connsiteX6-113" fmla="*/ 352295 w 9144000"/>
              <a:gd name="connsiteY6-114" fmla="*/ 6505705 h 6858000"/>
              <a:gd name="connsiteX7-115" fmla="*/ 8791705 w 9144000"/>
              <a:gd name="connsiteY7-116" fmla="*/ 6505705 h 6858000"/>
              <a:gd name="connsiteX8-117" fmla="*/ 8791705 w 9144000"/>
              <a:gd name="connsiteY8-118" fmla="*/ 352295 h 6858000"/>
              <a:gd name="connsiteX9-119" fmla="*/ 352295 w 9144000"/>
              <a:gd name="connsiteY9-120" fmla="*/ 352295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52295 w 9144000"/>
              <a:gd name="connsiteY5-132" fmla="*/ 352295 h 6858000"/>
              <a:gd name="connsiteX6-133" fmla="*/ 352295 w 9144000"/>
              <a:gd name="connsiteY6-134" fmla="*/ 6505705 h 6858000"/>
              <a:gd name="connsiteX7-135" fmla="*/ 8791705 w 9144000"/>
              <a:gd name="connsiteY7-136" fmla="*/ 6505705 h 6858000"/>
              <a:gd name="connsiteX8-137" fmla="*/ 8791705 w 9144000"/>
              <a:gd name="connsiteY8-138" fmla="*/ 352295 h 6858000"/>
              <a:gd name="connsiteX9-139" fmla="*/ 352295 w 9144000"/>
              <a:gd name="connsiteY9-140" fmla="*/ 352295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52295 w 9144000"/>
              <a:gd name="connsiteY5-152" fmla="*/ 352295 h 6858000"/>
              <a:gd name="connsiteX6-153" fmla="*/ 352295 w 9144000"/>
              <a:gd name="connsiteY6-154" fmla="*/ 6505705 h 6858000"/>
              <a:gd name="connsiteX7-155" fmla="*/ 8791705 w 9144000"/>
              <a:gd name="connsiteY7-156" fmla="*/ 6505705 h 6858000"/>
              <a:gd name="connsiteX8-157" fmla="*/ 8791705 w 9144000"/>
              <a:gd name="connsiteY8-158" fmla="*/ 352295 h 6858000"/>
              <a:gd name="connsiteX9-159" fmla="*/ 352295 w 9144000"/>
              <a:gd name="connsiteY9-160" fmla="*/ 35229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AutoShape 43" descr="http://img-cache.cdn.gaiaonline.com/bb9d77bbe87573fa7045390d2814b841/http:/i208.photobucket.com/albums/bb94/Angel-Kimmi/RP/Amberlynsmall.png"/>
          <p:cNvSpPr>
            <a:spLocks noChangeAspect="1"/>
          </p:cNvSpPr>
          <p:nvPr/>
        </p:nvSpPr>
        <p:spPr>
          <a:xfrm>
            <a:off x="307975" y="-2147887"/>
            <a:ext cx="432435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30095" y="1555115"/>
            <a:ext cx="47758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es-ES_tradnl" sz="2800" b="1" kern="1200" cap="none" spc="0" normalizeH="0" baseline="0" noProof="0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I see an</a:t>
            </a:r>
            <a:r>
              <a:rPr kumimoji="0" lang="es-ES_tradnl" sz="2800" b="1" kern="1200" cap="none" spc="0" normalizeH="0" baseline="0" noProof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___________ </a:t>
            </a:r>
            <a:r>
              <a:rPr kumimoji="0" lang="en-US" altLang="es-ES_tradnl" sz="2800" b="1" kern="1200" cap="none" spc="0" normalizeH="0" baseline="0" noProof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altLang="es-ES_tradnl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78275" y="1129348"/>
            <a:ext cx="1597025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es-E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apple</a:t>
            </a:r>
            <a:endParaRPr kumimoji="0" lang="en-US" altLang="es-E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8430" y="2385060"/>
            <a:ext cx="2896870" cy="3051810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1113790" y="5723890"/>
            <a:ext cx="569150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A. apple     B. banana   C. lemon</a:t>
            </a:r>
            <a:endParaRPr kumimoji="0" lang="en-US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596335" y="5589239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52295 w 9144000"/>
              <a:gd name="connsiteY5-12" fmla="*/ 352295 h 6858000"/>
              <a:gd name="connsiteX6-13" fmla="*/ 352295 w 9144000"/>
              <a:gd name="connsiteY6-14" fmla="*/ 6505705 h 6858000"/>
              <a:gd name="connsiteX7-15" fmla="*/ 8791705 w 9144000"/>
              <a:gd name="connsiteY7-16" fmla="*/ 6505705 h 6858000"/>
              <a:gd name="connsiteX8-17" fmla="*/ 8791705 w 9144000"/>
              <a:gd name="connsiteY8-18" fmla="*/ 352295 h 6858000"/>
              <a:gd name="connsiteX9-19" fmla="*/ 352295 w 9144000"/>
              <a:gd name="connsiteY9-20" fmla="*/ 352295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52295 w 9144000"/>
              <a:gd name="connsiteY5-32" fmla="*/ 352295 h 6858000"/>
              <a:gd name="connsiteX6-33" fmla="*/ 352295 w 9144000"/>
              <a:gd name="connsiteY6-34" fmla="*/ 6505705 h 6858000"/>
              <a:gd name="connsiteX7-35" fmla="*/ 8791705 w 9144000"/>
              <a:gd name="connsiteY7-36" fmla="*/ 6505705 h 6858000"/>
              <a:gd name="connsiteX8-37" fmla="*/ 8791705 w 9144000"/>
              <a:gd name="connsiteY8-38" fmla="*/ 352295 h 6858000"/>
              <a:gd name="connsiteX9-39" fmla="*/ 352295 w 9144000"/>
              <a:gd name="connsiteY9-40" fmla="*/ 352295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52295 w 9144000"/>
              <a:gd name="connsiteY5-52" fmla="*/ 352295 h 6858000"/>
              <a:gd name="connsiteX6-53" fmla="*/ 352295 w 9144000"/>
              <a:gd name="connsiteY6-54" fmla="*/ 6505705 h 6858000"/>
              <a:gd name="connsiteX7-55" fmla="*/ 8791705 w 9144000"/>
              <a:gd name="connsiteY7-56" fmla="*/ 6505705 h 6858000"/>
              <a:gd name="connsiteX8-57" fmla="*/ 8791705 w 9144000"/>
              <a:gd name="connsiteY8-58" fmla="*/ 352295 h 6858000"/>
              <a:gd name="connsiteX9-59" fmla="*/ 352295 w 9144000"/>
              <a:gd name="connsiteY9-60" fmla="*/ 352295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52295 w 9144000"/>
              <a:gd name="connsiteY5-72" fmla="*/ 352295 h 6858000"/>
              <a:gd name="connsiteX6-73" fmla="*/ 352295 w 9144000"/>
              <a:gd name="connsiteY6-74" fmla="*/ 6505705 h 6858000"/>
              <a:gd name="connsiteX7-75" fmla="*/ 8791705 w 9144000"/>
              <a:gd name="connsiteY7-76" fmla="*/ 6505705 h 6858000"/>
              <a:gd name="connsiteX8-77" fmla="*/ 8791705 w 9144000"/>
              <a:gd name="connsiteY8-78" fmla="*/ 352295 h 6858000"/>
              <a:gd name="connsiteX9-79" fmla="*/ 352295 w 9144000"/>
              <a:gd name="connsiteY9-80" fmla="*/ 352295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52295 w 9144000"/>
              <a:gd name="connsiteY5-92" fmla="*/ 352295 h 6858000"/>
              <a:gd name="connsiteX6-93" fmla="*/ 352295 w 9144000"/>
              <a:gd name="connsiteY6-94" fmla="*/ 6505705 h 6858000"/>
              <a:gd name="connsiteX7-95" fmla="*/ 8791705 w 9144000"/>
              <a:gd name="connsiteY7-96" fmla="*/ 6505705 h 6858000"/>
              <a:gd name="connsiteX8-97" fmla="*/ 8791705 w 9144000"/>
              <a:gd name="connsiteY8-98" fmla="*/ 352295 h 6858000"/>
              <a:gd name="connsiteX9-99" fmla="*/ 352295 w 9144000"/>
              <a:gd name="connsiteY9-100" fmla="*/ 352295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52295 w 9144000"/>
              <a:gd name="connsiteY5-112" fmla="*/ 352295 h 6858000"/>
              <a:gd name="connsiteX6-113" fmla="*/ 352295 w 9144000"/>
              <a:gd name="connsiteY6-114" fmla="*/ 6505705 h 6858000"/>
              <a:gd name="connsiteX7-115" fmla="*/ 8791705 w 9144000"/>
              <a:gd name="connsiteY7-116" fmla="*/ 6505705 h 6858000"/>
              <a:gd name="connsiteX8-117" fmla="*/ 8791705 w 9144000"/>
              <a:gd name="connsiteY8-118" fmla="*/ 352295 h 6858000"/>
              <a:gd name="connsiteX9-119" fmla="*/ 352295 w 9144000"/>
              <a:gd name="connsiteY9-120" fmla="*/ 352295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52295 w 9144000"/>
              <a:gd name="connsiteY5-132" fmla="*/ 352295 h 6858000"/>
              <a:gd name="connsiteX6-133" fmla="*/ 352295 w 9144000"/>
              <a:gd name="connsiteY6-134" fmla="*/ 6505705 h 6858000"/>
              <a:gd name="connsiteX7-135" fmla="*/ 8791705 w 9144000"/>
              <a:gd name="connsiteY7-136" fmla="*/ 6505705 h 6858000"/>
              <a:gd name="connsiteX8-137" fmla="*/ 8791705 w 9144000"/>
              <a:gd name="connsiteY8-138" fmla="*/ 352295 h 6858000"/>
              <a:gd name="connsiteX9-139" fmla="*/ 352295 w 9144000"/>
              <a:gd name="connsiteY9-140" fmla="*/ 352295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52295 w 9144000"/>
              <a:gd name="connsiteY5-152" fmla="*/ 352295 h 6858000"/>
              <a:gd name="connsiteX6-153" fmla="*/ 352295 w 9144000"/>
              <a:gd name="connsiteY6-154" fmla="*/ 6505705 h 6858000"/>
              <a:gd name="connsiteX7-155" fmla="*/ 8791705 w 9144000"/>
              <a:gd name="connsiteY7-156" fmla="*/ 6505705 h 6858000"/>
              <a:gd name="connsiteX8-157" fmla="*/ 8791705 w 9144000"/>
              <a:gd name="connsiteY8-158" fmla="*/ 352295 h 6858000"/>
              <a:gd name="connsiteX9-159" fmla="*/ 352295 w 9144000"/>
              <a:gd name="connsiteY9-160" fmla="*/ 35229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AutoShape 43" descr="http://img-cache.cdn.gaiaonline.com/bb9d77bbe87573fa7045390d2814b841/http:/i208.photobucket.com/albums/bb94/Angel-Kimmi/RP/Amberlynsmall.png"/>
          <p:cNvSpPr>
            <a:spLocks noChangeAspect="1"/>
          </p:cNvSpPr>
          <p:nvPr/>
        </p:nvSpPr>
        <p:spPr>
          <a:xfrm>
            <a:off x="307975" y="-2147887"/>
            <a:ext cx="432435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46773" y="1180783"/>
            <a:ext cx="7559675" cy="5219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s-ES_tradnl" sz="28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is a </a:t>
            </a:r>
            <a:r>
              <a:rPr kumimoji="0" lang="es-ES_tradnl" sz="28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_____________</a:t>
            </a:r>
            <a:endParaRPr kumimoji="0" lang="es-ES_tradnl" sz="2800" b="1" i="0" u="none" strike="noStrike" kern="1200" cap="none" spc="0" normalizeH="0" baseline="0" noProof="0" smtClean="0">
              <a:ln>
                <a:noFill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17508" y="900113"/>
            <a:ext cx="2592388" cy="6451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s-ES_tradnl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clock</a:t>
            </a:r>
            <a:endParaRPr kumimoji="0" lang="en-US" altLang="es-ES_tradnl" sz="3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4405" y="1703070"/>
            <a:ext cx="4286250" cy="3971925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1113790" y="5723890"/>
            <a:ext cx="569150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A. clock    B. crock  C. block</a:t>
            </a:r>
            <a:endParaRPr kumimoji="0" lang="en-US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596335" y="5589239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52295 w 9144000"/>
              <a:gd name="connsiteY5-12" fmla="*/ 352295 h 6858000"/>
              <a:gd name="connsiteX6-13" fmla="*/ 352295 w 9144000"/>
              <a:gd name="connsiteY6-14" fmla="*/ 6505705 h 6858000"/>
              <a:gd name="connsiteX7-15" fmla="*/ 8791705 w 9144000"/>
              <a:gd name="connsiteY7-16" fmla="*/ 6505705 h 6858000"/>
              <a:gd name="connsiteX8-17" fmla="*/ 8791705 w 9144000"/>
              <a:gd name="connsiteY8-18" fmla="*/ 352295 h 6858000"/>
              <a:gd name="connsiteX9-19" fmla="*/ 352295 w 9144000"/>
              <a:gd name="connsiteY9-20" fmla="*/ 352295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52295 w 9144000"/>
              <a:gd name="connsiteY5-32" fmla="*/ 352295 h 6858000"/>
              <a:gd name="connsiteX6-33" fmla="*/ 352295 w 9144000"/>
              <a:gd name="connsiteY6-34" fmla="*/ 6505705 h 6858000"/>
              <a:gd name="connsiteX7-35" fmla="*/ 8791705 w 9144000"/>
              <a:gd name="connsiteY7-36" fmla="*/ 6505705 h 6858000"/>
              <a:gd name="connsiteX8-37" fmla="*/ 8791705 w 9144000"/>
              <a:gd name="connsiteY8-38" fmla="*/ 352295 h 6858000"/>
              <a:gd name="connsiteX9-39" fmla="*/ 352295 w 9144000"/>
              <a:gd name="connsiteY9-40" fmla="*/ 352295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52295 w 9144000"/>
              <a:gd name="connsiteY5-52" fmla="*/ 352295 h 6858000"/>
              <a:gd name="connsiteX6-53" fmla="*/ 352295 w 9144000"/>
              <a:gd name="connsiteY6-54" fmla="*/ 6505705 h 6858000"/>
              <a:gd name="connsiteX7-55" fmla="*/ 8791705 w 9144000"/>
              <a:gd name="connsiteY7-56" fmla="*/ 6505705 h 6858000"/>
              <a:gd name="connsiteX8-57" fmla="*/ 8791705 w 9144000"/>
              <a:gd name="connsiteY8-58" fmla="*/ 352295 h 6858000"/>
              <a:gd name="connsiteX9-59" fmla="*/ 352295 w 9144000"/>
              <a:gd name="connsiteY9-60" fmla="*/ 352295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52295 w 9144000"/>
              <a:gd name="connsiteY5-72" fmla="*/ 352295 h 6858000"/>
              <a:gd name="connsiteX6-73" fmla="*/ 352295 w 9144000"/>
              <a:gd name="connsiteY6-74" fmla="*/ 6505705 h 6858000"/>
              <a:gd name="connsiteX7-75" fmla="*/ 8791705 w 9144000"/>
              <a:gd name="connsiteY7-76" fmla="*/ 6505705 h 6858000"/>
              <a:gd name="connsiteX8-77" fmla="*/ 8791705 w 9144000"/>
              <a:gd name="connsiteY8-78" fmla="*/ 352295 h 6858000"/>
              <a:gd name="connsiteX9-79" fmla="*/ 352295 w 9144000"/>
              <a:gd name="connsiteY9-80" fmla="*/ 352295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52295 w 9144000"/>
              <a:gd name="connsiteY5-92" fmla="*/ 352295 h 6858000"/>
              <a:gd name="connsiteX6-93" fmla="*/ 352295 w 9144000"/>
              <a:gd name="connsiteY6-94" fmla="*/ 6505705 h 6858000"/>
              <a:gd name="connsiteX7-95" fmla="*/ 8791705 w 9144000"/>
              <a:gd name="connsiteY7-96" fmla="*/ 6505705 h 6858000"/>
              <a:gd name="connsiteX8-97" fmla="*/ 8791705 w 9144000"/>
              <a:gd name="connsiteY8-98" fmla="*/ 352295 h 6858000"/>
              <a:gd name="connsiteX9-99" fmla="*/ 352295 w 9144000"/>
              <a:gd name="connsiteY9-100" fmla="*/ 352295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52295 w 9144000"/>
              <a:gd name="connsiteY5-112" fmla="*/ 352295 h 6858000"/>
              <a:gd name="connsiteX6-113" fmla="*/ 352295 w 9144000"/>
              <a:gd name="connsiteY6-114" fmla="*/ 6505705 h 6858000"/>
              <a:gd name="connsiteX7-115" fmla="*/ 8791705 w 9144000"/>
              <a:gd name="connsiteY7-116" fmla="*/ 6505705 h 6858000"/>
              <a:gd name="connsiteX8-117" fmla="*/ 8791705 w 9144000"/>
              <a:gd name="connsiteY8-118" fmla="*/ 352295 h 6858000"/>
              <a:gd name="connsiteX9-119" fmla="*/ 352295 w 9144000"/>
              <a:gd name="connsiteY9-120" fmla="*/ 352295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52295 w 9144000"/>
              <a:gd name="connsiteY5-132" fmla="*/ 352295 h 6858000"/>
              <a:gd name="connsiteX6-133" fmla="*/ 352295 w 9144000"/>
              <a:gd name="connsiteY6-134" fmla="*/ 6505705 h 6858000"/>
              <a:gd name="connsiteX7-135" fmla="*/ 8791705 w 9144000"/>
              <a:gd name="connsiteY7-136" fmla="*/ 6505705 h 6858000"/>
              <a:gd name="connsiteX8-137" fmla="*/ 8791705 w 9144000"/>
              <a:gd name="connsiteY8-138" fmla="*/ 352295 h 6858000"/>
              <a:gd name="connsiteX9-139" fmla="*/ 352295 w 9144000"/>
              <a:gd name="connsiteY9-140" fmla="*/ 352295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52295 w 9144000"/>
              <a:gd name="connsiteY5-152" fmla="*/ 352295 h 6858000"/>
              <a:gd name="connsiteX6-153" fmla="*/ 352295 w 9144000"/>
              <a:gd name="connsiteY6-154" fmla="*/ 6505705 h 6858000"/>
              <a:gd name="connsiteX7-155" fmla="*/ 8791705 w 9144000"/>
              <a:gd name="connsiteY7-156" fmla="*/ 6505705 h 6858000"/>
              <a:gd name="connsiteX8-157" fmla="*/ 8791705 w 9144000"/>
              <a:gd name="connsiteY8-158" fmla="*/ 352295 h 6858000"/>
              <a:gd name="connsiteX9-159" fmla="*/ 352295 w 9144000"/>
              <a:gd name="connsiteY9-160" fmla="*/ 35229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AutoShape 43" descr="http://img-cache.cdn.gaiaonline.com/bb9d77bbe87573fa7045390d2814b841/http:/i208.photobucket.com/albums/bb94/Angel-Kimmi/RP/Amberlynsmall.png"/>
          <p:cNvSpPr>
            <a:spLocks noChangeAspect="1"/>
          </p:cNvSpPr>
          <p:nvPr/>
        </p:nvSpPr>
        <p:spPr>
          <a:xfrm>
            <a:off x="307975" y="-2147887"/>
            <a:ext cx="432435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26783" y="1403668"/>
            <a:ext cx="7559675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es-ES_tradnl" sz="2800" b="1" kern="1200" cap="none" spc="0" normalizeH="0" baseline="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There is a 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___________ </a:t>
            </a:r>
            <a:r>
              <a:rPr kumimoji="0" lang="en-US" alt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here.</a:t>
            </a:r>
            <a:endParaRPr kumimoji="0" lang="en-US" altLang="es-ES_tradnl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094355" y="1057910"/>
            <a:ext cx="1800225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es-E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snake</a:t>
            </a:r>
            <a:endParaRPr kumimoji="0" lang="en-US" altLang="es-E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7230" y="2528570"/>
            <a:ext cx="2518410" cy="3132455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1033780" y="5787390"/>
            <a:ext cx="569150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 err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A. snack    B. snake  C.snag</a:t>
            </a:r>
            <a:endParaRPr kumimoji="0" lang="en-US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596335" y="5589239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52295 w 9144000"/>
              <a:gd name="connsiteY5-12" fmla="*/ 352295 h 6858000"/>
              <a:gd name="connsiteX6-13" fmla="*/ 352295 w 9144000"/>
              <a:gd name="connsiteY6-14" fmla="*/ 6505705 h 6858000"/>
              <a:gd name="connsiteX7-15" fmla="*/ 8791705 w 9144000"/>
              <a:gd name="connsiteY7-16" fmla="*/ 6505705 h 6858000"/>
              <a:gd name="connsiteX8-17" fmla="*/ 8791705 w 9144000"/>
              <a:gd name="connsiteY8-18" fmla="*/ 352295 h 6858000"/>
              <a:gd name="connsiteX9-19" fmla="*/ 352295 w 9144000"/>
              <a:gd name="connsiteY9-20" fmla="*/ 352295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52295 w 9144000"/>
              <a:gd name="connsiteY5-32" fmla="*/ 352295 h 6858000"/>
              <a:gd name="connsiteX6-33" fmla="*/ 352295 w 9144000"/>
              <a:gd name="connsiteY6-34" fmla="*/ 6505705 h 6858000"/>
              <a:gd name="connsiteX7-35" fmla="*/ 8791705 w 9144000"/>
              <a:gd name="connsiteY7-36" fmla="*/ 6505705 h 6858000"/>
              <a:gd name="connsiteX8-37" fmla="*/ 8791705 w 9144000"/>
              <a:gd name="connsiteY8-38" fmla="*/ 352295 h 6858000"/>
              <a:gd name="connsiteX9-39" fmla="*/ 352295 w 9144000"/>
              <a:gd name="connsiteY9-40" fmla="*/ 352295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52295 w 9144000"/>
              <a:gd name="connsiteY5-52" fmla="*/ 352295 h 6858000"/>
              <a:gd name="connsiteX6-53" fmla="*/ 352295 w 9144000"/>
              <a:gd name="connsiteY6-54" fmla="*/ 6505705 h 6858000"/>
              <a:gd name="connsiteX7-55" fmla="*/ 8791705 w 9144000"/>
              <a:gd name="connsiteY7-56" fmla="*/ 6505705 h 6858000"/>
              <a:gd name="connsiteX8-57" fmla="*/ 8791705 w 9144000"/>
              <a:gd name="connsiteY8-58" fmla="*/ 352295 h 6858000"/>
              <a:gd name="connsiteX9-59" fmla="*/ 352295 w 9144000"/>
              <a:gd name="connsiteY9-60" fmla="*/ 352295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52295 w 9144000"/>
              <a:gd name="connsiteY5-72" fmla="*/ 352295 h 6858000"/>
              <a:gd name="connsiteX6-73" fmla="*/ 352295 w 9144000"/>
              <a:gd name="connsiteY6-74" fmla="*/ 6505705 h 6858000"/>
              <a:gd name="connsiteX7-75" fmla="*/ 8791705 w 9144000"/>
              <a:gd name="connsiteY7-76" fmla="*/ 6505705 h 6858000"/>
              <a:gd name="connsiteX8-77" fmla="*/ 8791705 w 9144000"/>
              <a:gd name="connsiteY8-78" fmla="*/ 352295 h 6858000"/>
              <a:gd name="connsiteX9-79" fmla="*/ 352295 w 9144000"/>
              <a:gd name="connsiteY9-80" fmla="*/ 352295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52295 w 9144000"/>
              <a:gd name="connsiteY5-92" fmla="*/ 352295 h 6858000"/>
              <a:gd name="connsiteX6-93" fmla="*/ 352295 w 9144000"/>
              <a:gd name="connsiteY6-94" fmla="*/ 6505705 h 6858000"/>
              <a:gd name="connsiteX7-95" fmla="*/ 8791705 w 9144000"/>
              <a:gd name="connsiteY7-96" fmla="*/ 6505705 h 6858000"/>
              <a:gd name="connsiteX8-97" fmla="*/ 8791705 w 9144000"/>
              <a:gd name="connsiteY8-98" fmla="*/ 352295 h 6858000"/>
              <a:gd name="connsiteX9-99" fmla="*/ 352295 w 9144000"/>
              <a:gd name="connsiteY9-100" fmla="*/ 352295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52295 w 9144000"/>
              <a:gd name="connsiteY5-112" fmla="*/ 352295 h 6858000"/>
              <a:gd name="connsiteX6-113" fmla="*/ 352295 w 9144000"/>
              <a:gd name="connsiteY6-114" fmla="*/ 6505705 h 6858000"/>
              <a:gd name="connsiteX7-115" fmla="*/ 8791705 w 9144000"/>
              <a:gd name="connsiteY7-116" fmla="*/ 6505705 h 6858000"/>
              <a:gd name="connsiteX8-117" fmla="*/ 8791705 w 9144000"/>
              <a:gd name="connsiteY8-118" fmla="*/ 352295 h 6858000"/>
              <a:gd name="connsiteX9-119" fmla="*/ 352295 w 9144000"/>
              <a:gd name="connsiteY9-120" fmla="*/ 352295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52295 w 9144000"/>
              <a:gd name="connsiteY5-132" fmla="*/ 352295 h 6858000"/>
              <a:gd name="connsiteX6-133" fmla="*/ 352295 w 9144000"/>
              <a:gd name="connsiteY6-134" fmla="*/ 6505705 h 6858000"/>
              <a:gd name="connsiteX7-135" fmla="*/ 8791705 w 9144000"/>
              <a:gd name="connsiteY7-136" fmla="*/ 6505705 h 6858000"/>
              <a:gd name="connsiteX8-137" fmla="*/ 8791705 w 9144000"/>
              <a:gd name="connsiteY8-138" fmla="*/ 352295 h 6858000"/>
              <a:gd name="connsiteX9-139" fmla="*/ 352295 w 9144000"/>
              <a:gd name="connsiteY9-140" fmla="*/ 352295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52295 w 9144000"/>
              <a:gd name="connsiteY5-152" fmla="*/ 352295 h 6858000"/>
              <a:gd name="connsiteX6-153" fmla="*/ 352295 w 9144000"/>
              <a:gd name="connsiteY6-154" fmla="*/ 6505705 h 6858000"/>
              <a:gd name="connsiteX7-155" fmla="*/ 8791705 w 9144000"/>
              <a:gd name="connsiteY7-156" fmla="*/ 6505705 h 6858000"/>
              <a:gd name="connsiteX8-157" fmla="*/ 8791705 w 9144000"/>
              <a:gd name="connsiteY8-158" fmla="*/ 352295 h 6858000"/>
              <a:gd name="connsiteX9-159" fmla="*/ 352295 w 9144000"/>
              <a:gd name="connsiteY9-160" fmla="*/ 35229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7" name="AutoShape 43" descr="http://img-cache.cdn.gaiaonline.com/bb9d77bbe87573fa7045390d2814b841/http:/i208.photobucket.com/albums/bb94/Angel-Kimmi/RP/Amberlynsmall.png"/>
          <p:cNvSpPr>
            <a:spLocks noChangeAspect="1"/>
          </p:cNvSpPr>
          <p:nvPr/>
        </p:nvSpPr>
        <p:spPr>
          <a:xfrm>
            <a:off x="307975" y="-2147887"/>
            <a:ext cx="432435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98245" y="968058"/>
            <a:ext cx="633571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s-ES_tradnl" sz="28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He </a:t>
            </a:r>
            <a:r>
              <a:rPr kumimoji="0" lang="es-ES_tradnl" sz="2800" b="1" kern="1200" cap="none" spc="0" normalizeH="0" baseline="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es-ES_tradnl" sz="28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_tradnl" sz="2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playing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_tradnl" sz="2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 ___________</a:t>
            </a:r>
            <a:endParaRPr kumimoji="0" lang="es-ES_tradnl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31728" y="689293"/>
            <a:ext cx="1800225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crab</a:t>
            </a:r>
            <a:endParaRPr kumimoji="0" lang="en-US" sz="4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800000">
            <a:off x="4380230" y="4333875"/>
            <a:ext cx="2499995" cy="1911985"/>
          </a:xfrm>
          <a:prstGeom prst="ellipse">
            <a:avLst/>
          </a:prstGeom>
        </p:spPr>
      </p:pic>
      <p:pic>
        <p:nvPicPr>
          <p:cNvPr id="23561" name="Picture 2" descr="http://www.educima.com/imagen-jugar-con-coche-dm20935.jpg"/>
          <p:cNvPicPr>
            <a:picLocks noChangeAspect="1"/>
          </p:cNvPicPr>
          <p:nvPr/>
        </p:nvPicPr>
        <p:blipFill>
          <a:blip r:embed="rId2"/>
          <a:srcRect l="9706" r="30254"/>
          <a:stretch>
            <a:fillRect/>
          </a:stretch>
        </p:blipFill>
        <p:spPr>
          <a:xfrm>
            <a:off x="2016125" y="1632585"/>
            <a:ext cx="3964305" cy="4676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1 CuadroTexto"/>
          <p:cNvSpPr txBox="1"/>
          <p:nvPr/>
        </p:nvSpPr>
        <p:spPr>
          <a:xfrm>
            <a:off x="948055" y="6131560"/>
            <a:ext cx="569150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A. crab       B. clab       C. crass</a:t>
            </a:r>
            <a:endParaRPr kumimoji="0" lang="en-US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596335" y="5589239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52295 w 9144000"/>
              <a:gd name="connsiteY5-12" fmla="*/ 352295 h 6858000"/>
              <a:gd name="connsiteX6-13" fmla="*/ 352295 w 9144000"/>
              <a:gd name="connsiteY6-14" fmla="*/ 6505705 h 6858000"/>
              <a:gd name="connsiteX7-15" fmla="*/ 8791705 w 9144000"/>
              <a:gd name="connsiteY7-16" fmla="*/ 6505705 h 6858000"/>
              <a:gd name="connsiteX8-17" fmla="*/ 8791705 w 9144000"/>
              <a:gd name="connsiteY8-18" fmla="*/ 352295 h 6858000"/>
              <a:gd name="connsiteX9-19" fmla="*/ 352295 w 9144000"/>
              <a:gd name="connsiteY9-20" fmla="*/ 352295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52295 w 9144000"/>
              <a:gd name="connsiteY5-32" fmla="*/ 352295 h 6858000"/>
              <a:gd name="connsiteX6-33" fmla="*/ 352295 w 9144000"/>
              <a:gd name="connsiteY6-34" fmla="*/ 6505705 h 6858000"/>
              <a:gd name="connsiteX7-35" fmla="*/ 8791705 w 9144000"/>
              <a:gd name="connsiteY7-36" fmla="*/ 6505705 h 6858000"/>
              <a:gd name="connsiteX8-37" fmla="*/ 8791705 w 9144000"/>
              <a:gd name="connsiteY8-38" fmla="*/ 352295 h 6858000"/>
              <a:gd name="connsiteX9-39" fmla="*/ 352295 w 9144000"/>
              <a:gd name="connsiteY9-40" fmla="*/ 352295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52295 w 9144000"/>
              <a:gd name="connsiteY5-52" fmla="*/ 352295 h 6858000"/>
              <a:gd name="connsiteX6-53" fmla="*/ 352295 w 9144000"/>
              <a:gd name="connsiteY6-54" fmla="*/ 6505705 h 6858000"/>
              <a:gd name="connsiteX7-55" fmla="*/ 8791705 w 9144000"/>
              <a:gd name="connsiteY7-56" fmla="*/ 6505705 h 6858000"/>
              <a:gd name="connsiteX8-57" fmla="*/ 8791705 w 9144000"/>
              <a:gd name="connsiteY8-58" fmla="*/ 352295 h 6858000"/>
              <a:gd name="connsiteX9-59" fmla="*/ 352295 w 9144000"/>
              <a:gd name="connsiteY9-60" fmla="*/ 352295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52295 w 9144000"/>
              <a:gd name="connsiteY5-72" fmla="*/ 352295 h 6858000"/>
              <a:gd name="connsiteX6-73" fmla="*/ 352295 w 9144000"/>
              <a:gd name="connsiteY6-74" fmla="*/ 6505705 h 6858000"/>
              <a:gd name="connsiteX7-75" fmla="*/ 8791705 w 9144000"/>
              <a:gd name="connsiteY7-76" fmla="*/ 6505705 h 6858000"/>
              <a:gd name="connsiteX8-77" fmla="*/ 8791705 w 9144000"/>
              <a:gd name="connsiteY8-78" fmla="*/ 352295 h 6858000"/>
              <a:gd name="connsiteX9-79" fmla="*/ 352295 w 9144000"/>
              <a:gd name="connsiteY9-80" fmla="*/ 352295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52295 w 9144000"/>
              <a:gd name="connsiteY5-92" fmla="*/ 352295 h 6858000"/>
              <a:gd name="connsiteX6-93" fmla="*/ 352295 w 9144000"/>
              <a:gd name="connsiteY6-94" fmla="*/ 6505705 h 6858000"/>
              <a:gd name="connsiteX7-95" fmla="*/ 8791705 w 9144000"/>
              <a:gd name="connsiteY7-96" fmla="*/ 6505705 h 6858000"/>
              <a:gd name="connsiteX8-97" fmla="*/ 8791705 w 9144000"/>
              <a:gd name="connsiteY8-98" fmla="*/ 352295 h 6858000"/>
              <a:gd name="connsiteX9-99" fmla="*/ 352295 w 9144000"/>
              <a:gd name="connsiteY9-100" fmla="*/ 352295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52295 w 9144000"/>
              <a:gd name="connsiteY5-112" fmla="*/ 352295 h 6858000"/>
              <a:gd name="connsiteX6-113" fmla="*/ 352295 w 9144000"/>
              <a:gd name="connsiteY6-114" fmla="*/ 6505705 h 6858000"/>
              <a:gd name="connsiteX7-115" fmla="*/ 8791705 w 9144000"/>
              <a:gd name="connsiteY7-116" fmla="*/ 6505705 h 6858000"/>
              <a:gd name="connsiteX8-117" fmla="*/ 8791705 w 9144000"/>
              <a:gd name="connsiteY8-118" fmla="*/ 352295 h 6858000"/>
              <a:gd name="connsiteX9-119" fmla="*/ 352295 w 9144000"/>
              <a:gd name="connsiteY9-120" fmla="*/ 352295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52295 w 9144000"/>
              <a:gd name="connsiteY5-132" fmla="*/ 352295 h 6858000"/>
              <a:gd name="connsiteX6-133" fmla="*/ 352295 w 9144000"/>
              <a:gd name="connsiteY6-134" fmla="*/ 6505705 h 6858000"/>
              <a:gd name="connsiteX7-135" fmla="*/ 8791705 w 9144000"/>
              <a:gd name="connsiteY7-136" fmla="*/ 6505705 h 6858000"/>
              <a:gd name="connsiteX8-137" fmla="*/ 8791705 w 9144000"/>
              <a:gd name="connsiteY8-138" fmla="*/ 352295 h 6858000"/>
              <a:gd name="connsiteX9-139" fmla="*/ 352295 w 9144000"/>
              <a:gd name="connsiteY9-140" fmla="*/ 352295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52295 w 9144000"/>
              <a:gd name="connsiteY5-152" fmla="*/ 352295 h 6858000"/>
              <a:gd name="connsiteX6-153" fmla="*/ 352295 w 9144000"/>
              <a:gd name="connsiteY6-154" fmla="*/ 6505705 h 6858000"/>
              <a:gd name="connsiteX7-155" fmla="*/ 8791705 w 9144000"/>
              <a:gd name="connsiteY7-156" fmla="*/ 6505705 h 6858000"/>
              <a:gd name="connsiteX8-157" fmla="*/ 8791705 w 9144000"/>
              <a:gd name="connsiteY8-158" fmla="*/ 352295 h 6858000"/>
              <a:gd name="connsiteX9-159" fmla="*/ 352295 w 9144000"/>
              <a:gd name="connsiteY9-160" fmla="*/ 35229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AutoShape 43" descr="http://img-cache.cdn.gaiaonline.com/bb9d77bbe87573fa7045390d2814b841/http:/i208.photobucket.com/albums/bb94/Angel-Kimmi/RP/Amberlynsmall.png"/>
          <p:cNvSpPr>
            <a:spLocks noChangeAspect="1"/>
          </p:cNvSpPr>
          <p:nvPr/>
        </p:nvSpPr>
        <p:spPr>
          <a:xfrm>
            <a:off x="307975" y="-2147887"/>
            <a:ext cx="432435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62343" y="1232853"/>
            <a:ext cx="7559675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There is a 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__</a:t>
            </a:r>
            <a:r>
              <a:rPr kumimoji="0" lang="en-US" alt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_________ bridge.</a:t>
            </a:r>
            <a:endParaRPr kumimoji="0" lang="en-US" altLang="es-ES_tradnl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11475" y="978535"/>
            <a:ext cx="215773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black</a:t>
            </a:r>
            <a:endParaRPr kumimoji="0" 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11475" y="2425065"/>
            <a:ext cx="2448560" cy="23044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1 CuadroTexto"/>
          <p:cNvSpPr txBox="1"/>
          <p:nvPr/>
        </p:nvSpPr>
        <p:spPr>
          <a:xfrm>
            <a:off x="1082040" y="5661025"/>
            <a:ext cx="604710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A. black       B. brack       C. clock</a:t>
            </a:r>
            <a:endParaRPr kumimoji="0" lang="en-US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字方塊 3"/>
          <p:cNvSpPr txBox="1"/>
          <p:nvPr/>
        </p:nvSpPr>
        <p:spPr>
          <a:xfrm>
            <a:off x="2135823" y="568643"/>
            <a:ext cx="62865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Game Time</a:t>
            </a:r>
            <a:endParaRPr lang="en-US" altLang="zh-CN" sz="5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MH_Other_6"/>
          <p:cNvSpPr>
            <a:spLocks noChangeArrowheads="1"/>
          </p:cNvSpPr>
          <p:nvPr/>
        </p:nvSpPr>
        <p:spPr bwMode="auto">
          <a:xfrm>
            <a:off x="730250" y="2039620"/>
            <a:ext cx="1122045" cy="10756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my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MH_Other_6"/>
          <p:cNvSpPr>
            <a:spLocks noChangeArrowheads="1"/>
          </p:cNvSpPr>
          <p:nvPr/>
        </p:nvSpPr>
        <p:spPr bwMode="auto">
          <a:xfrm>
            <a:off x="5949315" y="1659890"/>
            <a:ext cx="1292225" cy="90741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from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MH_Other_6"/>
          <p:cNvSpPr>
            <a:spLocks noChangeArrowheads="1"/>
          </p:cNvSpPr>
          <p:nvPr/>
        </p:nvSpPr>
        <p:spPr bwMode="auto">
          <a:xfrm>
            <a:off x="3056890" y="1793240"/>
            <a:ext cx="1261110" cy="9994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they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5" name="MH_Other_6"/>
          <p:cNvSpPr>
            <a:spLocks noChangeArrowheads="1"/>
          </p:cNvSpPr>
          <p:nvPr/>
        </p:nvSpPr>
        <p:spPr bwMode="auto">
          <a:xfrm>
            <a:off x="560705" y="3593465"/>
            <a:ext cx="1495425" cy="10420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which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MH_Other_6"/>
          <p:cNvSpPr>
            <a:spLocks noChangeArrowheads="1"/>
          </p:cNvSpPr>
          <p:nvPr/>
        </p:nvSpPr>
        <p:spPr bwMode="auto">
          <a:xfrm>
            <a:off x="6366510" y="3115310"/>
            <a:ext cx="1388110" cy="124904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want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3365500" y="3380105"/>
            <a:ext cx="1059815" cy="9994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will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8" name="MH_Other_6"/>
          <p:cNvSpPr>
            <a:spLocks noChangeArrowheads="1"/>
          </p:cNvSpPr>
          <p:nvPr/>
        </p:nvSpPr>
        <p:spPr bwMode="auto">
          <a:xfrm>
            <a:off x="560705" y="5145405"/>
            <a:ext cx="1575435" cy="10756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where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6108700" y="5172075"/>
            <a:ext cx="1379855" cy="10547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some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MH_Other_6"/>
          <p:cNvSpPr>
            <a:spLocks noChangeArrowheads="1"/>
          </p:cNvSpPr>
          <p:nvPr/>
        </p:nvSpPr>
        <p:spPr bwMode="auto">
          <a:xfrm>
            <a:off x="3138170" y="4949190"/>
            <a:ext cx="1156335" cy="122999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is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705" y="1557020"/>
            <a:ext cx="8640445" cy="4968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77685" y="5085080"/>
            <a:ext cx="1942465" cy="1440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232650" y="1572895"/>
            <a:ext cx="1656080" cy="1440180"/>
            <a:chOff x="11390" y="2477"/>
            <a:chExt cx="2608" cy="2268"/>
          </a:xfrm>
        </p:grpSpPr>
        <p:sp>
          <p:nvSpPr>
            <p:cNvPr id="14" name="矩形 13"/>
            <p:cNvSpPr/>
            <p:nvPr/>
          </p:nvSpPr>
          <p:spPr>
            <a:xfrm>
              <a:off x="11395" y="2477"/>
              <a:ext cx="2495" cy="22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390" y="2614"/>
              <a:ext cx="260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will</a:t>
              </a:r>
              <a:endPara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7970" y="1557020"/>
            <a:ext cx="1583690" cy="1440180"/>
            <a:chOff x="283" y="2452"/>
            <a:chExt cx="2494" cy="2268"/>
          </a:xfrm>
        </p:grpSpPr>
        <p:sp>
          <p:nvSpPr>
            <p:cNvPr id="12" name="矩形 11"/>
            <p:cNvSpPr/>
            <p:nvPr/>
          </p:nvSpPr>
          <p:spPr>
            <a:xfrm>
              <a:off x="283" y="2452"/>
              <a:ext cx="2495" cy="22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90" y="2667"/>
              <a:ext cx="2369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en-US" altLang="zh-CN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my</a:t>
              </a:r>
              <a:endPara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741796" y="5145405"/>
            <a:ext cx="2214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from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285" y="5024755"/>
            <a:ext cx="1955800" cy="1440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9705" y="5205730"/>
            <a:ext cx="2063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they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5070" y="48990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5" grpId="0" bldLvl="0" animBg="1"/>
      <p:bldP spid="5" grpId="1" animBg="1"/>
      <p:bldP spid="8" grpId="0" bldLvl="0" animBg="1"/>
      <p:bldP spid="8" grpId="1" animBg="1"/>
      <p:bldP spid="4" grpId="0" bldLvl="0" animBg="1"/>
      <p:bldP spid="4" grpId="1" animBg="1"/>
      <p:bldP spid="7" grpId="0" bldLvl="0" animBg="1"/>
      <p:bldP spid="7" grpId="1" animBg="1"/>
      <p:bldP spid="11" grpId="0" bldLvl="0" animBg="1"/>
      <p:bldP spid="11" grpId="1" animBg="1"/>
      <p:bldP spid="3" grpId="0" bldLvl="0" animBg="1"/>
      <p:bldP spid="3" grpId="1" animBg="1"/>
      <p:bldP spid="6" grpId="0" bldLvl="0" animBg="1"/>
      <p:bldP spid="6" grpId="1" animBg="1"/>
      <p:bldP spid="9" grpId="0" bldLvl="0" animBg="1"/>
      <p:bldP spid="9" grpId="1" animBg="1"/>
      <p:bldP spid="4" grpId="2" animBg="1"/>
      <p:bldP spid="10" grpId="2" animBg="1"/>
      <p:bldP spid="5" grpId="2" animBg="1"/>
      <p:bldP spid="8" grpId="2" animBg="1"/>
      <p:bldP spid="11" grpId="2" animBg="1"/>
      <p:bldP spid="7" grpId="2" animBg="1"/>
      <p:bldP spid="3" grpId="2" bldLvl="0" animBg="1"/>
      <p:bldP spid="6" grpId="2" animBg="1"/>
      <p:bldP spid="9" grpId="2" bldLvl="0" animBg="1"/>
      <p:bldP spid="2" grpId="0" bldLvl="0" animBg="1"/>
      <p:bldP spid="18" grpId="0"/>
      <p:bldP spid="13" grpId="0" bldLvl="0" animBg="1"/>
      <p:bldP spid="15" grpId="0" bldLvl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596335" y="5589239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52295 w 9144000"/>
              <a:gd name="connsiteY5-12" fmla="*/ 352295 h 6858000"/>
              <a:gd name="connsiteX6-13" fmla="*/ 352295 w 9144000"/>
              <a:gd name="connsiteY6-14" fmla="*/ 6505705 h 6858000"/>
              <a:gd name="connsiteX7-15" fmla="*/ 8791705 w 9144000"/>
              <a:gd name="connsiteY7-16" fmla="*/ 6505705 h 6858000"/>
              <a:gd name="connsiteX8-17" fmla="*/ 8791705 w 9144000"/>
              <a:gd name="connsiteY8-18" fmla="*/ 352295 h 6858000"/>
              <a:gd name="connsiteX9-19" fmla="*/ 352295 w 9144000"/>
              <a:gd name="connsiteY9-20" fmla="*/ 352295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52295 w 9144000"/>
              <a:gd name="connsiteY5-32" fmla="*/ 352295 h 6858000"/>
              <a:gd name="connsiteX6-33" fmla="*/ 352295 w 9144000"/>
              <a:gd name="connsiteY6-34" fmla="*/ 6505705 h 6858000"/>
              <a:gd name="connsiteX7-35" fmla="*/ 8791705 w 9144000"/>
              <a:gd name="connsiteY7-36" fmla="*/ 6505705 h 6858000"/>
              <a:gd name="connsiteX8-37" fmla="*/ 8791705 w 9144000"/>
              <a:gd name="connsiteY8-38" fmla="*/ 352295 h 6858000"/>
              <a:gd name="connsiteX9-39" fmla="*/ 352295 w 9144000"/>
              <a:gd name="connsiteY9-40" fmla="*/ 352295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52295 w 9144000"/>
              <a:gd name="connsiteY5-52" fmla="*/ 352295 h 6858000"/>
              <a:gd name="connsiteX6-53" fmla="*/ 352295 w 9144000"/>
              <a:gd name="connsiteY6-54" fmla="*/ 6505705 h 6858000"/>
              <a:gd name="connsiteX7-55" fmla="*/ 8791705 w 9144000"/>
              <a:gd name="connsiteY7-56" fmla="*/ 6505705 h 6858000"/>
              <a:gd name="connsiteX8-57" fmla="*/ 8791705 w 9144000"/>
              <a:gd name="connsiteY8-58" fmla="*/ 352295 h 6858000"/>
              <a:gd name="connsiteX9-59" fmla="*/ 352295 w 9144000"/>
              <a:gd name="connsiteY9-60" fmla="*/ 352295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52295 w 9144000"/>
              <a:gd name="connsiteY5-72" fmla="*/ 352295 h 6858000"/>
              <a:gd name="connsiteX6-73" fmla="*/ 352295 w 9144000"/>
              <a:gd name="connsiteY6-74" fmla="*/ 6505705 h 6858000"/>
              <a:gd name="connsiteX7-75" fmla="*/ 8791705 w 9144000"/>
              <a:gd name="connsiteY7-76" fmla="*/ 6505705 h 6858000"/>
              <a:gd name="connsiteX8-77" fmla="*/ 8791705 w 9144000"/>
              <a:gd name="connsiteY8-78" fmla="*/ 352295 h 6858000"/>
              <a:gd name="connsiteX9-79" fmla="*/ 352295 w 9144000"/>
              <a:gd name="connsiteY9-80" fmla="*/ 352295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52295 w 9144000"/>
              <a:gd name="connsiteY5-92" fmla="*/ 352295 h 6858000"/>
              <a:gd name="connsiteX6-93" fmla="*/ 352295 w 9144000"/>
              <a:gd name="connsiteY6-94" fmla="*/ 6505705 h 6858000"/>
              <a:gd name="connsiteX7-95" fmla="*/ 8791705 w 9144000"/>
              <a:gd name="connsiteY7-96" fmla="*/ 6505705 h 6858000"/>
              <a:gd name="connsiteX8-97" fmla="*/ 8791705 w 9144000"/>
              <a:gd name="connsiteY8-98" fmla="*/ 352295 h 6858000"/>
              <a:gd name="connsiteX9-99" fmla="*/ 352295 w 9144000"/>
              <a:gd name="connsiteY9-100" fmla="*/ 352295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52295 w 9144000"/>
              <a:gd name="connsiteY5-112" fmla="*/ 352295 h 6858000"/>
              <a:gd name="connsiteX6-113" fmla="*/ 352295 w 9144000"/>
              <a:gd name="connsiteY6-114" fmla="*/ 6505705 h 6858000"/>
              <a:gd name="connsiteX7-115" fmla="*/ 8791705 w 9144000"/>
              <a:gd name="connsiteY7-116" fmla="*/ 6505705 h 6858000"/>
              <a:gd name="connsiteX8-117" fmla="*/ 8791705 w 9144000"/>
              <a:gd name="connsiteY8-118" fmla="*/ 352295 h 6858000"/>
              <a:gd name="connsiteX9-119" fmla="*/ 352295 w 9144000"/>
              <a:gd name="connsiteY9-120" fmla="*/ 352295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52295 w 9144000"/>
              <a:gd name="connsiteY5-132" fmla="*/ 352295 h 6858000"/>
              <a:gd name="connsiteX6-133" fmla="*/ 352295 w 9144000"/>
              <a:gd name="connsiteY6-134" fmla="*/ 6505705 h 6858000"/>
              <a:gd name="connsiteX7-135" fmla="*/ 8791705 w 9144000"/>
              <a:gd name="connsiteY7-136" fmla="*/ 6505705 h 6858000"/>
              <a:gd name="connsiteX8-137" fmla="*/ 8791705 w 9144000"/>
              <a:gd name="connsiteY8-138" fmla="*/ 352295 h 6858000"/>
              <a:gd name="connsiteX9-139" fmla="*/ 352295 w 9144000"/>
              <a:gd name="connsiteY9-140" fmla="*/ 352295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52295 w 9144000"/>
              <a:gd name="connsiteY5-152" fmla="*/ 352295 h 6858000"/>
              <a:gd name="connsiteX6-153" fmla="*/ 352295 w 9144000"/>
              <a:gd name="connsiteY6-154" fmla="*/ 6505705 h 6858000"/>
              <a:gd name="connsiteX7-155" fmla="*/ 8791705 w 9144000"/>
              <a:gd name="connsiteY7-156" fmla="*/ 6505705 h 6858000"/>
              <a:gd name="connsiteX8-157" fmla="*/ 8791705 w 9144000"/>
              <a:gd name="connsiteY8-158" fmla="*/ 352295 h 6858000"/>
              <a:gd name="connsiteX9-159" fmla="*/ 352295 w 9144000"/>
              <a:gd name="connsiteY9-160" fmla="*/ 35229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AutoShape 43" descr="http://img-cache.cdn.gaiaonline.com/bb9d77bbe87573fa7045390d2814b841/http:/i208.photobucket.com/albums/bb94/Angel-Kimmi/RP/Amberlynsmall.png"/>
          <p:cNvSpPr>
            <a:spLocks noChangeAspect="1"/>
          </p:cNvSpPr>
          <p:nvPr/>
        </p:nvSpPr>
        <p:spPr>
          <a:xfrm>
            <a:off x="307975" y="-2147887"/>
            <a:ext cx="432435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83385" y="1187133"/>
            <a:ext cx="66246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s-ES_tradnl" sz="2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_tradnl" sz="2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girl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has </a:t>
            </a:r>
            <a:r>
              <a:rPr kumimoji="0" lang="es-ES_tradnl" sz="2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got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 _________</a:t>
            </a:r>
            <a:endParaRPr kumimoji="0" lang="es-ES_tradnl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09440" y="769303"/>
            <a:ext cx="2232025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es-ES_tradnl" sz="36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frog</a:t>
            </a:r>
            <a:endParaRPr kumimoji="0" lang="en-US" altLang="es-ES_tradnl" sz="3600" b="1" kern="1200" cap="none" spc="0" normalizeH="0" baseline="0" noProof="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5865" y="2346325"/>
            <a:ext cx="3230880" cy="2317115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1082040" y="5661025"/>
            <a:ext cx="604710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A. frog       B. brog       C. flog</a:t>
            </a:r>
            <a:endParaRPr kumimoji="0" lang="en-US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15 Flecha derecha">
            <a:hlinkClick r:id="" action="ppaction://hlinkshowjump?jump=nextslide"/>
          </p:cNvPr>
          <p:cNvSpPr/>
          <p:nvPr/>
        </p:nvSpPr>
        <p:spPr>
          <a:xfrm>
            <a:off x="7596335" y="5589239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-1" fmla="*/ 0 w 9144000"/>
              <a:gd name="connsiteY0-2" fmla="*/ 0 h 6858000"/>
              <a:gd name="connsiteX1-3" fmla="*/ 9144000 w 9144000"/>
              <a:gd name="connsiteY1-4" fmla="*/ 0 h 6858000"/>
              <a:gd name="connsiteX2-5" fmla="*/ 9144000 w 9144000"/>
              <a:gd name="connsiteY2-6" fmla="*/ 6858000 h 6858000"/>
              <a:gd name="connsiteX3-7" fmla="*/ 0 w 9144000"/>
              <a:gd name="connsiteY3-8" fmla="*/ 6858000 h 6858000"/>
              <a:gd name="connsiteX4-9" fmla="*/ 0 w 9144000"/>
              <a:gd name="connsiteY4-10" fmla="*/ 0 h 6858000"/>
              <a:gd name="connsiteX5-11" fmla="*/ 352295 w 9144000"/>
              <a:gd name="connsiteY5-12" fmla="*/ 352295 h 6858000"/>
              <a:gd name="connsiteX6-13" fmla="*/ 352295 w 9144000"/>
              <a:gd name="connsiteY6-14" fmla="*/ 6505705 h 6858000"/>
              <a:gd name="connsiteX7-15" fmla="*/ 8791705 w 9144000"/>
              <a:gd name="connsiteY7-16" fmla="*/ 6505705 h 6858000"/>
              <a:gd name="connsiteX8-17" fmla="*/ 8791705 w 9144000"/>
              <a:gd name="connsiteY8-18" fmla="*/ 352295 h 6858000"/>
              <a:gd name="connsiteX9-19" fmla="*/ 352295 w 9144000"/>
              <a:gd name="connsiteY9-20" fmla="*/ 352295 h 6858000"/>
              <a:gd name="connsiteX0-21" fmla="*/ 0 w 9144000"/>
              <a:gd name="connsiteY0-22" fmla="*/ 0 h 6858000"/>
              <a:gd name="connsiteX1-23" fmla="*/ 9144000 w 9144000"/>
              <a:gd name="connsiteY1-24" fmla="*/ 0 h 6858000"/>
              <a:gd name="connsiteX2-25" fmla="*/ 9144000 w 9144000"/>
              <a:gd name="connsiteY2-26" fmla="*/ 6858000 h 6858000"/>
              <a:gd name="connsiteX3-27" fmla="*/ 0 w 9144000"/>
              <a:gd name="connsiteY3-28" fmla="*/ 6858000 h 6858000"/>
              <a:gd name="connsiteX4-29" fmla="*/ 0 w 9144000"/>
              <a:gd name="connsiteY4-30" fmla="*/ 0 h 6858000"/>
              <a:gd name="connsiteX5-31" fmla="*/ 352295 w 9144000"/>
              <a:gd name="connsiteY5-32" fmla="*/ 352295 h 6858000"/>
              <a:gd name="connsiteX6-33" fmla="*/ 352295 w 9144000"/>
              <a:gd name="connsiteY6-34" fmla="*/ 6505705 h 6858000"/>
              <a:gd name="connsiteX7-35" fmla="*/ 8791705 w 9144000"/>
              <a:gd name="connsiteY7-36" fmla="*/ 6505705 h 6858000"/>
              <a:gd name="connsiteX8-37" fmla="*/ 8791705 w 9144000"/>
              <a:gd name="connsiteY8-38" fmla="*/ 352295 h 6858000"/>
              <a:gd name="connsiteX9-39" fmla="*/ 352295 w 9144000"/>
              <a:gd name="connsiteY9-40" fmla="*/ 352295 h 6858000"/>
              <a:gd name="connsiteX0-41" fmla="*/ 0 w 9144000"/>
              <a:gd name="connsiteY0-42" fmla="*/ 0 h 6858000"/>
              <a:gd name="connsiteX1-43" fmla="*/ 9144000 w 9144000"/>
              <a:gd name="connsiteY1-44" fmla="*/ 0 h 6858000"/>
              <a:gd name="connsiteX2-45" fmla="*/ 9144000 w 9144000"/>
              <a:gd name="connsiteY2-46" fmla="*/ 6858000 h 6858000"/>
              <a:gd name="connsiteX3-47" fmla="*/ 0 w 9144000"/>
              <a:gd name="connsiteY3-48" fmla="*/ 6858000 h 6858000"/>
              <a:gd name="connsiteX4-49" fmla="*/ 0 w 9144000"/>
              <a:gd name="connsiteY4-50" fmla="*/ 0 h 6858000"/>
              <a:gd name="connsiteX5-51" fmla="*/ 352295 w 9144000"/>
              <a:gd name="connsiteY5-52" fmla="*/ 352295 h 6858000"/>
              <a:gd name="connsiteX6-53" fmla="*/ 352295 w 9144000"/>
              <a:gd name="connsiteY6-54" fmla="*/ 6505705 h 6858000"/>
              <a:gd name="connsiteX7-55" fmla="*/ 8791705 w 9144000"/>
              <a:gd name="connsiteY7-56" fmla="*/ 6505705 h 6858000"/>
              <a:gd name="connsiteX8-57" fmla="*/ 8791705 w 9144000"/>
              <a:gd name="connsiteY8-58" fmla="*/ 352295 h 6858000"/>
              <a:gd name="connsiteX9-59" fmla="*/ 352295 w 9144000"/>
              <a:gd name="connsiteY9-60" fmla="*/ 352295 h 6858000"/>
              <a:gd name="connsiteX0-61" fmla="*/ 0 w 9144000"/>
              <a:gd name="connsiteY0-62" fmla="*/ 0 h 6858000"/>
              <a:gd name="connsiteX1-63" fmla="*/ 9144000 w 9144000"/>
              <a:gd name="connsiteY1-64" fmla="*/ 0 h 6858000"/>
              <a:gd name="connsiteX2-65" fmla="*/ 9144000 w 9144000"/>
              <a:gd name="connsiteY2-66" fmla="*/ 6858000 h 6858000"/>
              <a:gd name="connsiteX3-67" fmla="*/ 0 w 9144000"/>
              <a:gd name="connsiteY3-68" fmla="*/ 6858000 h 6858000"/>
              <a:gd name="connsiteX4-69" fmla="*/ 0 w 9144000"/>
              <a:gd name="connsiteY4-70" fmla="*/ 0 h 6858000"/>
              <a:gd name="connsiteX5-71" fmla="*/ 352295 w 9144000"/>
              <a:gd name="connsiteY5-72" fmla="*/ 352295 h 6858000"/>
              <a:gd name="connsiteX6-73" fmla="*/ 352295 w 9144000"/>
              <a:gd name="connsiteY6-74" fmla="*/ 6505705 h 6858000"/>
              <a:gd name="connsiteX7-75" fmla="*/ 8791705 w 9144000"/>
              <a:gd name="connsiteY7-76" fmla="*/ 6505705 h 6858000"/>
              <a:gd name="connsiteX8-77" fmla="*/ 8791705 w 9144000"/>
              <a:gd name="connsiteY8-78" fmla="*/ 352295 h 6858000"/>
              <a:gd name="connsiteX9-79" fmla="*/ 352295 w 9144000"/>
              <a:gd name="connsiteY9-80" fmla="*/ 352295 h 6858000"/>
              <a:gd name="connsiteX0-81" fmla="*/ 0 w 9144000"/>
              <a:gd name="connsiteY0-82" fmla="*/ 0 h 6858000"/>
              <a:gd name="connsiteX1-83" fmla="*/ 9144000 w 9144000"/>
              <a:gd name="connsiteY1-84" fmla="*/ 0 h 6858000"/>
              <a:gd name="connsiteX2-85" fmla="*/ 9144000 w 9144000"/>
              <a:gd name="connsiteY2-86" fmla="*/ 6858000 h 6858000"/>
              <a:gd name="connsiteX3-87" fmla="*/ 0 w 9144000"/>
              <a:gd name="connsiteY3-88" fmla="*/ 6858000 h 6858000"/>
              <a:gd name="connsiteX4-89" fmla="*/ 0 w 9144000"/>
              <a:gd name="connsiteY4-90" fmla="*/ 0 h 6858000"/>
              <a:gd name="connsiteX5-91" fmla="*/ 352295 w 9144000"/>
              <a:gd name="connsiteY5-92" fmla="*/ 352295 h 6858000"/>
              <a:gd name="connsiteX6-93" fmla="*/ 352295 w 9144000"/>
              <a:gd name="connsiteY6-94" fmla="*/ 6505705 h 6858000"/>
              <a:gd name="connsiteX7-95" fmla="*/ 8791705 w 9144000"/>
              <a:gd name="connsiteY7-96" fmla="*/ 6505705 h 6858000"/>
              <a:gd name="connsiteX8-97" fmla="*/ 8791705 w 9144000"/>
              <a:gd name="connsiteY8-98" fmla="*/ 352295 h 6858000"/>
              <a:gd name="connsiteX9-99" fmla="*/ 352295 w 9144000"/>
              <a:gd name="connsiteY9-100" fmla="*/ 352295 h 6858000"/>
              <a:gd name="connsiteX0-101" fmla="*/ 0 w 9144000"/>
              <a:gd name="connsiteY0-102" fmla="*/ 0 h 6858000"/>
              <a:gd name="connsiteX1-103" fmla="*/ 9144000 w 9144000"/>
              <a:gd name="connsiteY1-104" fmla="*/ 0 h 6858000"/>
              <a:gd name="connsiteX2-105" fmla="*/ 9144000 w 9144000"/>
              <a:gd name="connsiteY2-106" fmla="*/ 6858000 h 6858000"/>
              <a:gd name="connsiteX3-107" fmla="*/ 0 w 9144000"/>
              <a:gd name="connsiteY3-108" fmla="*/ 6858000 h 6858000"/>
              <a:gd name="connsiteX4-109" fmla="*/ 0 w 9144000"/>
              <a:gd name="connsiteY4-110" fmla="*/ 0 h 6858000"/>
              <a:gd name="connsiteX5-111" fmla="*/ 352295 w 9144000"/>
              <a:gd name="connsiteY5-112" fmla="*/ 352295 h 6858000"/>
              <a:gd name="connsiteX6-113" fmla="*/ 352295 w 9144000"/>
              <a:gd name="connsiteY6-114" fmla="*/ 6505705 h 6858000"/>
              <a:gd name="connsiteX7-115" fmla="*/ 8791705 w 9144000"/>
              <a:gd name="connsiteY7-116" fmla="*/ 6505705 h 6858000"/>
              <a:gd name="connsiteX8-117" fmla="*/ 8791705 w 9144000"/>
              <a:gd name="connsiteY8-118" fmla="*/ 352295 h 6858000"/>
              <a:gd name="connsiteX9-119" fmla="*/ 352295 w 9144000"/>
              <a:gd name="connsiteY9-120" fmla="*/ 352295 h 6858000"/>
              <a:gd name="connsiteX0-121" fmla="*/ 0 w 9144000"/>
              <a:gd name="connsiteY0-122" fmla="*/ 0 h 6858000"/>
              <a:gd name="connsiteX1-123" fmla="*/ 9144000 w 9144000"/>
              <a:gd name="connsiteY1-124" fmla="*/ 0 h 6858000"/>
              <a:gd name="connsiteX2-125" fmla="*/ 9144000 w 9144000"/>
              <a:gd name="connsiteY2-126" fmla="*/ 6858000 h 6858000"/>
              <a:gd name="connsiteX3-127" fmla="*/ 0 w 9144000"/>
              <a:gd name="connsiteY3-128" fmla="*/ 6858000 h 6858000"/>
              <a:gd name="connsiteX4-129" fmla="*/ 0 w 9144000"/>
              <a:gd name="connsiteY4-130" fmla="*/ 0 h 6858000"/>
              <a:gd name="connsiteX5-131" fmla="*/ 352295 w 9144000"/>
              <a:gd name="connsiteY5-132" fmla="*/ 352295 h 6858000"/>
              <a:gd name="connsiteX6-133" fmla="*/ 352295 w 9144000"/>
              <a:gd name="connsiteY6-134" fmla="*/ 6505705 h 6858000"/>
              <a:gd name="connsiteX7-135" fmla="*/ 8791705 w 9144000"/>
              <a:gd name="connsiteY7-136" fmla="*/ 6505705 h 6858000"/>
              <a:gd name="connsiteX8-137" fmla="*/ 8791705 w 9144000"/>
              <a:gd name="connsiteY8-138" fmla="*/ 352295 h 6858000"/>
              <a:gd name="connsiteX9-139" fmla="*/ 352295 w 9144000"/>
              <a:gd name="connsiteY9-140" fmla="*/ 352295 h 6858000"/>
              <a:gd name="connsiteX0-141" fmla="*/ 0 w 9144000"/>
              <a:gd name="connsiteY0-142" fmla="*/ 0 h 6858000"/>
              <a:gd name="connsiteX1-143" fmla="*/ 9144000 w 9144000"/>
              <a:gd name="connsiteY1-144" fmla="*/ 0 h 6858000"/>
              <a:gd name="connsiteX2-145" fmla="*/ 9144000 w 9144000"/>
              <a:gd name="connsiteY2-146" fmla="*/ 6858000 h 6858000"/>
              <a:gd name="connsiteX3-147" fmla="*/ 0 w 9144000"/>
              <a:gd name="connsiteY3-148" fmla="*/ 6858000 h 6858000"/>
              <a:gd name="connsiteX4-149" fmla="*/ 0 w 9144000"/>
              <a:gd name="connsiteY4-150" fmla="*/ 0 h 6858000"/>
              <a:gd name="connsiteX5-151" fmla="*/ 352295 w 9144000"/>
              <a:gd name="connsiteY5-152" fmla="*/ 352295 h 6858000"/>
              <a:gd name="connsiteX6-153" fmla="*/ 352295 w 9144000"/>
              <a:gd name="connsiteY6-154" fmla="*/ 6505705 h 6858000"/>
              <a:gd name="connsiteX7-155" fmla="*/ 8791705 w 9144000"/>
              <a:gd name="connsiteY7-156" fmla="*/ 6505705 h 6858000"/>
              <a:gd name="connsiteX8-157" fmla="*/ 8791705 w 9144000"/>
              <a:gd name="connsiteY8-158" fmla="*/ 352295 h 6858000"/>
              <a:gd name="connsiteX9-159" fmla="*/ 352295 w 9144000"/>
              <a:gd name="connsiteY9-160" fmla="*/ 35229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AutoShape 43" descr="http://img-cache.cdn.gaiaonline.com/bb9d77bbe87573fa7045390d2814b841/http:/i208.photobucket.com/albums/bb94/Angel-Kimmi/RP/Amberlynsmall.png"/>
          <p:cNvSpPr>
            <a:spLocks noChangeAspect="1"/>
          </p:cNvSpPr>
          <p:nvPr/>
        </p:nvSpPr>
        <p:spPr>
          <a:xfrm>
            <a:off x="307975" y="-2147887"/>
            <a:ext cx="4324350" cy="48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dirty="0">
              <a:latin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65605" y="985838"/>
            <a:ext cx="66246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s-ES_tradnl" sz="2800" b="1" kern="1200" cap="none" spc="0" normalizeH="0" baseline="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This</a:t>
            </a:r>
            <a:r>
              <a:rPr kumimoji="0" lang="es-ES_tradnl" sz="28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_tradnl" sz="2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girl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has </a:t>
            </a:r>
            <a:r>
              <a:rPr kumimoji="0" lang="es-ES_tradnl" sz="2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got</a:t>
            </a:r>
            <a:r>
              <a:rPr kumimoji="0" lang="es-ES_tradnl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 __________</a:t>
            </a:r>
            <a:endParaRPr kumimoji="0" lang="es-ES_tradnl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96790" y="618173"/>
            <a:ext cx="22320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s-ES_tradnl" sz="36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puppet</a:t>
            </a:r>
            <a:endParaRPr kumimoji="0" lang="es-E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 descr="http://content.mycutegraphics.com/graphics/kids/girl-playing-with-puppet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97175" y="1844040"/>
            <a:ext cx="2229485" cy="36556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CuadroTexto"/>
          <p:cNvSpPr txBox="1"/>
          <p:nvPr/>
        </p:nvSpPr>
        <p:spPr>
          <a:xfrm>
            <a:off x="584200" y="5661025"/>
            <a:ext cx="654494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A. puppet       B. poppet       C. pippet</a:t>
            </a:r>
            <a:endParaRPr kumimoji="0" lang="en-US" sz="2800" b="1" kern="1200" cap="none" spc="0" normalizeH="0" baseline="0" noProof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字方塊 3"/>
          <p:cNvSpPr txBox="1"/>
          <p:nvPr/>
        </p:nvSpPr>
        <p:spPr>
          <a:xfrm>
            <a:off x="158750" y="4141470"/>
            <a:ext cx="7308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A.</a:t>
            </a:r>
            <a:endParaRPr lang="en-US" altLang="zh-CN" sz="4000" b="1" noProof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49270" y="4059555"/>
            <a:ext cx="6953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B.</a:t>
            </a:r>
            <a:endParaRPr lang="en-US" altLang="zh-CN" sz="4000" b="1" noProof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" name="文字方塊 3"/>
          <p:cNvSpPr txBox="1"/>
          <p:nvPr/>
        </p:nvSpPr>
        <p:spPr>
          <a:xfrm>
            <a:off x="6180455" y="4141470"/>
            <a:ext cx="6864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C.</a:t>
            </a:r>
            <a:endParaRPr lang="en-US" altLang="zh-CN" sz="4000" b="1" noProof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" y="1397000"/>
            <a:ext cx="8705215" cy="394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字方塊 3"/>
          <p:cNvSpPr txBox="1"/>
          <p:nvPr/>
        </p:nvSpPr>
        <p:spPr>
          <a:xfrm>
            <a:off x="3049270" y="4059555"/>
            <a:ext cx="6953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B.</a:t>
            </a:r>
            <a:endParaRPr lang="en-US" altLang="zh-CN" sz="4000" b="1" noProof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" name="文字方塊 3"/>
          <p:cNvSpPr txBox="1"/>
          <p:nvPr/>
        </p:nvSpPr>
        <p:spPr>
          <a:xfrm>
            <a:off x="6180455" y="4141470"/>
            <a:ext cx="6864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C.</a:t>
            </a:r>
            <a:endParaRPr lang="en-US" altLang="zh-CN" sz="4000" b="1" noProof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1146810"/>
            <a:ext cx="809625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1242060"/>
            <a:ext cx="7835900" cy="551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75" y="1244600"/>
            <a:ext cx="7755255" cy="4993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305" y="1104265"/>
            <a:ext cx="7642225" cy="553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6860" y="311785"/>
            <a:ext cx="3264535" cy="3133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311150"/>
            <a:ext cx="2787650" cy="3133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" y="3484245"/>
            <a:ext cx="2712085" cy="3155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3484245"/>
            <a:ext cx="3093720" cy="330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字方塊 3"/>
          <p:cNvSpPr txBox="1"/>
          <p:nvPr/>
        </p:nvSpPr>
        <p:spPr>
          <a:xfrm>
            <a:off x="3174365" y="516890"/>
            <a:ext cx="70269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5400" b="1" noProof="1" dirty="0">
                <a:latin typeface="+mn-lt"/>
                <a:ea typeface="微软雅黑" panose="020B0503020204020204" pitchFamily="34" charset="-122"/>
              </a:rPr>
              <a:t>How's the weather?</a:t>
            </a:r>
            <a:endParaRPr lang="en-US" altLang="zh-CN" sz="5400" b="1" noProof="1" dirty="0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" y="1348105"/>
            <a:ext cx="4328160" cy="2562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90" y="1348105"/>
            <a:ext cx="4457065" cy="2562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2735"/>
            <a:ext cx="4328160" cy="2549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440" y="4102735"/>
            <a:ext cx="4565015" cy="25457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7770" y="2465705"/>
            <a:ext cx="248031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cold</a:t>
            </a:r>
            <a:endParaRPr lang="en-US" altLang="zh-CN" sz="88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6655" y="4867275"/>
            <a:ext cx="192024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hot</a:t>
            </a:r>
            <a:endParaRPr lang="en-US" altLang="zh-CN" sz="88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29730" y="2225675"/>
            <a:ext cx="248031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cool</a:t>
            </a:r>
            <a:endParaRPr lang="en-US" altLang="zh-CN" sz="88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31890" y="5036185"/>
            <a:ext cx="310261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warm</a:t>
            </a:r>
            <a:endParaRPr lang="en-US" altLang="zh-CN" sz="88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9940" y="4209415"/>
            <a:ext cx="4112895" cy="2448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4191000"/>
            <a:ext cx="4112895" cy="2448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805" y="1409700"/>
            <a:ext cx="4343400" cy="2659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" y="1409700"/>
            <a:ext cx="4349750" cy="2611120"/>
          </a:xfrm>
          <a:prstGeom prst="rect">
            <a:avLst/>
          </a:prstGeom>
        </p:spPr>
      </p:pic>
      <p:sp>
        <p:nvSpPr>
          <p:cNvPr id="4097" name="文字方塊 3"/>
          <p:cNvSpPr txBox="1"/>
          <p:nvPr/>
        </p:nvSpPr>
        <p:spPr>
          <a:xfrm>
            <a:off x="3174365" y="516890"/>
            <a:ext cx="70269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3200" b="1" noProof="1" dirty="0">
                <a:latin typeface="+mn-lt"/>
                <a:ea typeface="微软雅黑" panose="020B0503020204020204" pitchFamily="34" charset="-122"/>
              </a:rPr>
              <a:t>When is the best time to visit...</a:t>
            </a:r>
            <a:endParaRPr lang="en-US" altLang="zh-CN" sz="3200" b="1" noProof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9858" y="2830195"/>
            <a:ext cx="177609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warm</a:t>
            </a:r>
            <a:endParaRPr lang="en-US" altLang="zh-CN" sz="48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1175" y="5330190"/>
            <a:ext cx="136779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hot</a:t>
            </a:r>
            <a:endParaRPr lang="en-US" altLang="zh-CN" sz="60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4013" y="5462905"/>
            <a:ext cx="1905635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cold</a:t>
            </a:r>
            <a:endParaRPr lang="en-US" altLang="zh-CN" sz="6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80923" y="3044825"/>
            <a:ext cx="133159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cool</a:t>
            </a:r>
            <a:endParaRPr lang="en-US" altLang="zh-CN" sz="4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774565" y="6442075"/>
            <a:ext cx="3938270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When is the best time to visit the north of the city?</a:t>
            </a:r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/>
          <p:nvPr/>
        </p:nvSpPr>
        <p:spPr>
          <a:xfrm>
            <a:off x="795020" y="1625600"/>
            <a:ext cx="299148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rPr>
              <a:t>目录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content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5" y="1268889"/>
            <a:ext cx="544068" cy="6096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0">
            <a:off x="609600" y="2005504"/>
            <a:ext cx="6955790" cy="2350596"/>
            <a:chOff x="1772188" y="1330879"/>
            <a:chExt cx="6956085" cy="2350596"/>
          </a:xfrm>
        </p:grpSpPr>
        <p:sp>
          <p:nvSpPr>
            <p:cNvPr id="8" name="Shape 14345"/>
            <p:cNvSpPr/>
            <p:nvPr/>
          </p:nvSpPr>
          <p:spPr>
            <a:xfrm>
              <a:off x="5527102" y="2374819"/>
              <a:ext cx="3201171" cy="367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altLang="zh-CN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Sight words reading time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Shape 14348"/>
            <p:cNvSpPr/>
            <p:nvPr/>
          </p:nvSpPr>
          <p:spPr>
            <a:xfrm>
              <a:off x="4616474" y="1330879"/>
              <a:ext cx="2682989" cy="367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en-US" altLang="zh-CN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en-US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Sight words Time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Shape 14352"/>
            <p:cNvSpPr/>
            <p:nvPr/>
          </p:nvSpPr>
          <p:spPr>
            <a:xfrm>
              <a:off x="1772188" y="3283965"/>
              <a:ext cx="2465705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spcBef>
                  <a:spcPts val="200"/>
                </a:spcBef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   Words spelling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93539" y="2609000"/>
            <a:ext cx="1247186" cy="1247186"/>
            <a:chOff x="3087535" y="2200113"/>
            <a:chExt cx="1247186" cy="1247186"/>
          </a:xfrm>
          <a:solidFill>
            <a:schemeClr val="accent2"/>
          </a:solidFill>
        </p:grpSpPr>
        <p:sp>
          <p:nvSpPr>
            <p:cNvPr id="17" name="Shape 14341"/>
            <p:cNvSpPr/>
            <p:nvPr/>
          </p:nvSpPr>
          <p:spPr>
            <a:xfrm rot="18900000">
              <a:off x="3087535" y="220011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/>
                <a:cs typeface="+mn-cs"/>
                <a:sym typeface="+mn-lt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>
              <a:off x="3471926" y="2565932"/>
              <a:ext cx="476250" cy="5835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B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81058" y="1861840"/>
            <a:ext cx="1247186" cy="1247186"/>
            <a:chOff x="4294103" y="1465653"/>
            <a:chExt cx="1247186" cy="1247186"/>
          </a:xfrm>
          <a:solidFill>
            <a:srgbClr val="47C2FE"/>
          </a:solidFill>
        </p:grpSpPr>
        <p:sp>
          <p:nvSpPr>
            <p:cNvPr id="20" name="Shape 14331"/>
            <p:cNvSpPr/>
            <p:nvPr/>
          </p:nvSpPr>
          <p:spPr>
            <a:xfrm rot="18900000">
              <a:off x="4294103" y="146565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50"/>
                  </a:moveTo>
                  <a:cubicBezTo>
                    <a:pt x="21600" y="9540"/>
                    <a:pt x="20580" y="10560"/>
                    <a:pt x="19290" y="10560"/>
                  </a:cubicBezTo>
                  <a:cubicBezTo>
                    <a:pt x="19290" y="10560"/>
                    <a:pt x="19290" y="10560"/>
                    <a:pt x="19290" y="10560"/>
                  </a:cubicBezTo>
                  <a:cubicBezTo>
                    <a:pt x="19170" y="10560"/>
                    <a:pt x="18630" y="10530"/>
                    <a:pt x="18090" y="10080"/>
                  </a:cubicBezTo>
                  <a:cubicBezTo>
                    <a:pt x="17760" y="9810"/>
                    <a:pt x="17400" y="9390"/>
                    <a:pt x="17070" y="9390"/>
                  </a:cubicBezTo>
                  <a:cubicBezTo>
                    <a:pt x="16770" y="9390"/>
                    <a:pt x="16500" y="9690"/>
                    <a:pt x="16290" y="10680"/>
                  </a:cubicBezTo>
                  <a:cubicBezTo>
                    <a:pt x="16260" y="10770"/>
                    <a:pt x="16260" y="10860"/>
                    <a:pt x="16260" y="10950"/>
                  </a:cubicBezTo>
                  <a:cubicBezTo>
                    <a:pt x="16260" y="16260"/>
                    <a:pt x="16260" y="16260"/>
                    <a:pt x="16260" y="16260"/>
                  </a:cubicBezTo>
                  <a:cubicBezTo>
                    <a:pt x="16260" y="16260"/>
                    <a:pt x="16260" y="16260"/>
                    <a:pt x="16260" y="16260"/>
                  </a:cubicBezTo>
                  <a:cubicBezTo>
                    <a:pt x="10680" y="16260"/>
                    <a:pt x="10680" y="16260"/>
                    <a:pt x="10680" y="16260"/>
                  </a:cubicBezTo>
                  <a:cubicBezTo>
                    <a:pt x="10560" y="16260"/>
                    <a:pt x="10470" y="16290"/>
                    <a:pt x="10350" y="16290"/>
                  </a:cubicBezTo>
                  <a:cubicBezTo>
                    <a:pt x="9450" y="16500"/>
                    <a:pt x="9000" y="16770"/>
                    <a:pt x="8880" y="17160"/>
                  </a:cubicBezTo>
                  <a:cubicBezTo>
                    <a:pt x="8760" y="17580"/>
                    <a:pt x="9120" y="17970"/>
                    <a:pt x="9420" y="18300"/>
                  </a:cubicBezTo>
                  <a:cubicBezTo>
                    <a:pt x="9480" y="18390"/>
                    <a:pt x="9540" y="18450"/>
                    <a:pt x="9600" y="18510"/>
                  </a:cubicBezTo>
                  <a:cubicBezTo>
                    <a:pt x="10050" y="19020"/>
                    <a:pt x="10050" y="19530"/>
                    <a:pt x="10050" y="19560"/>
                  </a:cubicBezTo>
                  <a:cubicBezTo>
                    <a:pt x="10050" y="20700"/>
                    <a:pt x="9120" y="21600"/>
                    <a:pt x="7980" y="21600"/>
                  </a:cubicBezTo>
                  <a:cubicBezTo>
                    <a:pt x="6870" y="21600"/>
                    <a:pt x="5940" y="20700"/>
                    <a:pt x="5940" y="19560"/>
                  </a:cubicBezTo>
                  <a:cubicBezTo>
                    <a:pt x="5940" y="19560"/>
                    <a:pt x="5940" y="19560"/>
                    <a:pt x="5940" y="19560"/>
                  </a:cubicBezTo>
                  <a:cubicBezTo>
                    <a:pt x="5940" y="19530"/>
                    <a:pt x="5910" y="19020"/>
                    <a:pt x="6360" y="18510"/>
                  </a:cubicBezTo>
                  <a:cubicBezTo>
                    <a:pt x="6420" y="18450"/>
                    <a:pt x="6480" y="18390"/>
                    <a:pt x="6570" y="18300"/>
                  </a:cubicBezTo>
                  <a:cubicBezTo>
                    <a:pt x="6870" y="17970"/>
                    <a:pt x="7230" y="17580"/>
                    <a:pt x="7110" y="17160"/>
                  </a:cubicBezTo>
                  <a:cubicBezTo>
                    <a:pt x="6990" y="16770"/>
                    <a:pt x="6510" y="16500"/>
                    <a:pt x="5610" y="16290"/>
                  </a:cubicBezTo>
                  <a:cubicBezTo>
                    <a:pt x="5520" y="16290"/>
                    <a:pt x="5400" y="16260"/>
                    <a:pt x="5310" y="16260"/>
                  </a:cubicBezTo>
                  <a:cubicBezTo>
                    <a:pt x="0" y="16260"/>
                    <a:pt x="0" y="16260"/>
                    <a:pt x="0" y="16260"/>
                  </a:cubicBezTo>
                  <a:cubicBezTo>
                    <a:pt x="0" y="10950"/>
                    <a:pt x="0" y="10950"/>
                    <a:pt x="0" y="10950"/>
                  </a:cubicBezTo>
                  <a:cubicBezTo>
                    <a:pt x="0" y="10890"/>
                    <a:pt x="0" y="10800"/>
                    <a:pt x="30" y="10740"/>
                  </a:cubicBezTo>
                  <a:cubicBezTo>
                    <a:pt x="240" y="9720"/>
                    <a:pt x="510" y="9630"/>
                    <a:pt x="570" y="9630"/>
                  </a:cubicBezTo>
                  <a:cubicBezTo>
                    <a:pt x="720" y="9630"/>
                    <a:pt x="990" y="9870"/>
                    <a:pt x="1200" y="10050"/>
                  </a:cubicBezTo>
                  <a:cubicBezTo>
                    <a:pt x="1260" y="10140"/>
                    <a:pt x="1350" y="10200"/>
                    <a:pt x="1410" y="10260"/>
                  </a:cubicBezTo>
                  <a:cubicBezTo>
                    <a:pt x="2010" y="10770"/>
                    <a:pt x="2610" y="10800"/>
                    <a:pt x="2760" y="10800"/>
                  </a:cubicBezTo>
                  <a:cubicBezTo>
                    <a:pt x="2790" y="10800"/>
                    <a:pt x="2790" y="10800"/>
                    <a:pt x="2790" y="10800"/>
                  </a:cubicBezTo>
                  <a:cubicBezTo>
                    <a:pt x="4200" y="10800"/>
                    <a:pt x="5340" y="9660"/>
                    <a:pt x="5340" y="8250"/>
                  </a:cubicBezTo>
                  <a:cubicBezTo>
                    <a:pt x="5340" y="6870"/>
                    <a:pt x="4200" y="5700"/>
                    <a:pt x="2790" y="5700"/>
                  </a:cubicBezTo>
                  <a:cubicBezTo>
                    <a:pt x="2760" y="5700"/>
                    <a:pt x="2760" y="5700"/>
                    <a:pt x="2760" y="5700"/>
                  </a:cubicBezTo>
                  <a:cubicBezTo>
                    <a:pt x="2610" y="5700"/>
                    <a:pt x="2010" y="5760"/>
                    <a:pt x="1410" y="6270"/>
                  </a:cubicBezTo>
                  <a:cubicBezTo>
                    <a:pt x="1350" y="6330"/>
                    <a:pt x="1260" y="6390"/>
                    <a:pt x="1200" y="6450"/>
                  </a:cubicBezTo>
                  <a:cubicBezTo>
                    <a:pt x="990" y="6660"/>
                    <a:pt x="720" y="6900"/>
                    <a:pt x="570" y="6900"/>
                  </a:cubicBezTo>
                  <a:cubicBezTo>
                    <a:pt x="510" y="6900"/>
                    <a:pt x="240" y="6810"/>
                    <a:pt x="30" y="5790"/>
                  </a:cubicBezTo>
                  <a:cubicBezTo>
                    <a:pt x="0" y="5700"/>
                    <a:pt x="0" y="5640"/>
                    <a:pt x="0" y="55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10" y="0"/>
                    <a:pt x="5310" y="0"/>
                    <a:pt x="5310" y="0"/>
                  </a:cubicBezTo>
                  <a:cubicBezTo>
                    <a:pt x="5400" y="0"/>
                    <a:pt x="5490" y="30"/>
                    <a:pt x="5580" y="30"/>
                  </a:cubicBezTo>
                  <a:cubicBezTo>
                    <a:pt x="7710" y="540"/>
                    <a:pt x="6690" y="1260"/>
                    <a:pt x="6180" y="1830"/>
                  </a:cubicBezTo>
                  <a:cubicBezTo>
                    <a:pt x="5670" y="2460"/>
                    <a:pt x="5700" y="3060"/>
                    <a:pt x="5700" y="3060"/>
                  </a:cubicBezTo>
                  <a:cubicBezTo>
                    <a:pt x="5700" y="4320"/>
                    <a:pt x="6720" y="5370"/>
                    <a:pt x="7980" y="5370"/>
                  </a:cubicBezTo>
                  <a:cubicBezTo>
                    <a:pt x="9270" y="5370"/>
                    <a:pt x="10290" y="4320"/>
                    <a:pt x="10290" y="3060"/>
                  </a:cubicBezTo>
                  <a:cubicBezTo>
                    <a:pt x="10290" y="3060"/>
                    <a:pt x="10320" y="2460"/>
                    <a:pt x="9810" y="1830"/>
                  </a:cubicBezTo>
                  <a:cubicBezTo>
                    <a:pt x="9300" y="1260"/>
                    <a:pt x="8280" y="540"/>
                    <a:pt x="10410" y="30"/>
                  </a:cubicBezTo>
                  <a:cubicBezTo>
                    <a:pt x="10500" y="30"/>
                    <a:pt x="10590" y="0"/>
                    <a:pt x="10680" y="0"/>
                  </a:cubicBezTo>
                  <a:cubicBezTo>
                    <a:pt x="16260" y="0"/>
                    <a:pt x="16260" y="0"/>
                    <a:pt x="16260" y="0"/>
                  </a:cubicBezTo>
                  <a:cubicBezTo>
                    <a:pt x="16260" y="5580"/>
                    <a:pt x="16260" y="5580"/>
                    <a:pt x="16260" y="5580"/>
                  </a:cubicBezTo>
                  <a:cubicBezTo>
                    <a:pt x="16260" y="5670"/>
                    <a:pt x="16260" y="5760"/>
                    <a:pt x="16290" y="5820"/>
                  </a:cubicBezTo>
                  <a:cubicBezTo>
                    <a:pt x="16500" y="6840"/>
                    <a:pt x="16770" y="7140"/>
                    <a:pt x="17070" y="7140"/>
                  </a:cubicBezTo>
                  <a:cubicBezTo>
                    <a:pt x="17400" y="7140"/>
                    <a:pt x="17760" y="6720"/>
                    <a:pt x="18090" y="6450"/>
                  </a:cubicBezTo>
                  <a:cubicBezTo>
                    <a:pt x="18600" y="6000"/>
                    <a:pt x="19140" y="5970"/>
                    <a:pt x="19260" y="5970"/>
                  </a:cubicBezTo>
                  <a:cubicBezTo>
                    <a:pt x="19290" y="5970"/>
                    <a:pt x="19290" y="5970"/>
                    <a:pt x="19290" y="5970"/>
                  </a:cubicBezTo>
                  <a:cubicBezTo>
                    <a:pt x="20580" y="5970"/>
                    <a:pt x="21600" y="6990"/>
                    <a:pt x="21600" y="8250"/>
                  </a:cubicBezTo>
                  <a:close/>
                </a:path>
              </a:pathLst>
            </a:custGeom>
            <a:solidFill>
              <a:srgbClr val="61CF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/>
                <a:cs typeface="+mn-cs"/>
                <a:sym typeface="+mn-lt"/>
              </a:endParaRPr>
            </a:p>
          </p:txBody>
        </p:sp>
        <p:sp>
          <p:nvSpPr>
            <p:cNvPr id="21" name="文本框 24"/>
            <p:cNvSpPr txBox="1"/>
            <p:nvPr/>
          </p:nvSpPr>
          <p:spPr>
            <a:xfrm>
              <a:off x="4612018" y="1737918"/>
              <a:ext cx="47625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C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66457" y="3107214"/>
            <a:ext cx="1249409" cy="1247186"/>
            <a:chOff x="5074422" y="2686262"/>
            <a:chExt cx="1249409" cy="12471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Shape 14336"/>
            <p:cNvSpPr/>
            <p:nvPr/>
          </p:nvSpPr>
          <p:spPr>
            <a:xfrm rot="18900000">
              <a:off x="5074422" y="2686262"/>
              <a:ext cx="1249409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0" y="10680"/>
                  </a:moveTo>
                  <a:cubicBezTo>
                    <a:pt x="21600" y="16260"/>
                    <a:pt x="21600" y="16260"/>
                    <a:pt x="21600" y="16260"/>
                  </a:cubicBezTo>
                  <a:cubicBezTo>
                    <a:pt x="16028" y="16260"/>
                    <a:pt x="16028" y="16260"/>
                    <a:pt x="16028" y="16260"/>
                  </a:cubicBezTo>
                  <a:cubicBezTo>
                    <a:pt x="15938" y="16260"/>
                    <a:pt x="15848" y="16260"/>
                    <a:pt x="15758" y="16290"/>
                  </a:cubicBezTo>
                  <a:cubicBezTo>
                    <a:pt x="13631" y="16770"/>
                    <a:pt x="14650" y="17490"/>
                    <a:pt x="15159" y="18090"/>
                  </a:cubicBezTo>
                  <a:cubicBezTo>
                    <a:pt x="15668" y="18690"/>
                    <a:pt x="15638" y="19290"/>
                    <a:pt x="15638" y="19290"/>
                  </a:cubicBezTo>
                  <a:cubicBezTo>
                    <a:pt x="15638" y="20580"/>
                    <a:pt x="14620" y="21600"/>
                    <a:pt x="13331" y="21600"/>
                  </a:cubicBezTo>
                  <a:cubicBezTo>
                    <a:pt x="12073" y="21600"/>
                    <a:pt x="11055" y="20580"/>
                    <a:pt x="11055" y="19290"/>
                  </a:cubicBezTo>
                  <a:cubicBezTo>
                    <a:pt x="11055" y="19290"/>
                    <a:pt x="11025" y="18690"/>
                    <a:pt x="11534" y="18090"/>
                  </a:cubicBezTo>
                  <a:cubicBezTo>
                    <a:pt x="12043" y="17490"/>
                    <a:pt x="13062" y="16770"/>
                    <a:pt x="10935" y="16290"/>
                  </a:cubicBezTo>
                  <a:cubicBezTo>
                    <a:pt x="10845" y="16260"/>
                    <a:pt x="10755" y="16260"/>
                    <a:pt x="10665" y="16260"/>
                  </a:cubicBezTo>
                  <a:cubicBezTo>
                    <a:pt x="5363" y="16260"/>
                    <a:pt x="5363" y="16260"/>
                    <a:pt x="5363" y="16260"/>
                  </a:cubicBezTo>
                  <a:cubicBezTo>
                    <a:pt x="5363" y="10680"/>
                    <a:pt x="5363" y="10680"/>
                    <a:pt x="5363" y="10680"/>
                  </a:cubicBezTo>
                  <a:cubicBezTo>
                    <a:pt x="5363" y="10590"/>
                    <a:pt x="5333" y="10470"/>
                    <a:pt x="5303" y="10380"/>
                  </a:cubicBezTo>
                  <a:cubicBezTo>
                    <a:pt x="5153" y="9660"/>
                    <a:pt x="4883" y="8880"/>
                    <a:pt x="4284" y="8880"/>
                  </a:cubicBezTo>
                  <a:cubicBezTo>
                    <a:pt x="3925" y="8880"/>
                    <a:pt x="3595" y="9150"/>
                    <a:pt x="3295" y="9420"/>
                  </a:cubicBezTo>
                  <a:cubicBezTo>
                    <a:pt x="3236" y="9510"/>
                    <a:pt x="3176" y="9570"/>
                    <a:pt x="3116" y="9630"/>
                  </a:cubicBezTo>
                  <a:cubicBezTo>
                    <a:pt x="2636" y="10020"/>
                    <a:pt x="2157" y="10050"/>
                    <a:pt x="2067" y="10050"/>
                  </a:cubicBezTo>
                  <a:cubicBezTo>
                    <a:pt x="2037" y="10050"/>
                    <a:pt x="2037" y="10050"/>
                    <a:pt x="2037" y="10050"/>
                  </a:cubicBezTo>
                  <a:cubicBezTo>
                    <a:pt x="929" y="10050"/>
                    <a:pt x="0" y="9120"/>
                    <a:pt x="0" y="8010"/>
                  </a:cubicBezTo>
                  <a:cubicBezTo>
                    <a:pt x="0" y="6870"/>
                    <a:pt x="929" y="5940"/>
                    <a:pt x="2037" y="5940"/>
                  </a:cubicBezTo>
                  <a:cubicBezTo>
                    <a:pt x="2067" y="5940"/>
                    <a:pt x="2067" y="5940"/>
                    <a:pt x="2067" y="5940"/>
                  </a:cubicBezTo>
                  <a:cubicBezTo>
                    <a:pt x="2127" y="5940"/>
                    <a:pt x="2247" y="5970"/>
                    <a:pt x="2457" y="6000"/>
                  </a:cubicBezTo>
                  <a:cubicBezTo>
                    <a:pt x="2636" y="6060"/>
                    <a:pt x="2876" y="6180"/>
                    <a:pt x="3116" y="6390"/>
                  </a:cubicBezTo>
                  <a:cubicBezTo>
                    <a:pt x="3176" y="6450"/>
                    <a:pt x="3236" y="6510"/>
                    <a:pt x="3295" y="6570"/>
                  </a:cubicBezTo>
                  <a:cubicBezTo>
                    <a:pt x="3595" y="6840"/>
                    <a:pt x="3925" y="7140"/>
                    <a:pt x="4284" y="7140"/>
                  </a:cubicBezTo>
                  <a:cubicBezTo>
                    <a:pt x="4883" y="7140"/>
                    <a:pt x="5153" y="6330"/>
                    <a:pt x="5303" y="5640"/>
                  </a:cubicBezTo>
                  <a:cubicBezTo>
                    <a:pt x="5333" y="5520"/>
                    <a:pt x="5363" y="5430"/>
                    <a:pt x="5363" y="531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10665" y="0"/>
                    <a:pt x="10665" y="0"/>
                    <a:pt x="10665" y="0"/>
                  </a:cubicBezTo>
                  <a:cubicBezTo>
                    <a:pt x="10725" y="0"/>
                    <a:pt x="10785" y="0"/>
                    <a:pt x="10875" y="30"/>
                  </a:cubicBezTo>
                  <a:cubicBezTo>
                    <a:pt x="11804" y="240"/>
                    <a:pt x="11953" y="480"/>
                    <a:pt x="11983" y="540"/>
                  </a:cubicBezTo>
                  <a:cubicBezTo>
                    <a:pt x="12013" y="690"/>
                    <a:pt x="11744" y="990"/>
                    <a:pt x="11564" y="1200"/>
                  </a:cubicBezTo>
                  <a:cubicBezTo>
                    <a:pt x="11474" y="1260"/>
                    <a:pt x="11414" y="1350"/>
                    <a:pt x="11354" y="1410"/>
                  </a:cubicBezTo>
                  <a:cubicBezTo>
                    <a:pt x="10785" y="2070"/>
                    <a:pt x="10785" y="2700"/>
                    <a:pt x="10785" y="2790"/>
                  </a:cubicBezTo>
                  <a:cubicBezTo>
                    <a:pt x="10785" y="4200"/>
                    <a:pt x="11953" y="5340"/>
                    <a:pt x="13331" y="5340"/>
                  </a:cubicBezTo>
                  <a:cubicBezTo>
                    <a:pt x="14740" y="5340"/>
                    <a:pt x="15878" y="4200"/>
                    <a:pt x="15878" y="2790"/>
                  </a:cubicBezTo>
                  <a:cubicBezTo>
                    <a:pt x="15878" y="2700"/>
                    <a:pt x="15908" y="2040"/>
                    <a:pt x="15339" y="1410"/>
                  </a:cubicBezTo>
                  <a:cubicBezTo>
                    <a:pt x="15279" y="1350"/>
                    <a:pt x="15219" y="1260"/>
                    <a:pt x="15129" y="1200"/>
                  </a:cubicBezTo>
                  <a:cubicBezTo>
                    <a:pt x="14949" y="990"/>
                    <a:pt x="14680" y="690"/>
                    <a:pt x="14710" y="540"/>
                  </a:cubicBezTo>
                  <a:cubicBezTo>
                    <a:pt x="14740" y="480"/>
                    <a:pt x="14889" y="240"/>
                    <a:pt x="15818" y="30"/>
                  </a:cubicBezTo>
                  <a:cubicBezTo>
                    <a:pt x="15878" y="0"/>
                    <a:pt x="15968" y="0"/>
                    <a:pt x="16028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570" y="5310"/>
                    <a:pt x="21570" y="5310"/>
                    <a:pt x="21570" y="5310"/>
                  </a:cubicBezTo>
                  <a:cubicBezTo>
                    <a:pt x="21570" y="5400"/>
                    <a:pt x="21570" y="5490"/>
                    <a:pt x="21540" y="5580"/>
                  </a:cubicBezTo>
                  <a:cubicBezTo>
                    <a:pt x="21330" y="6570"/>
                    <a:pt x="21061" y="6870"/>
                    <a:pt x="20761" y="6870"/>
                  </a:cubicBezTo>
                  <a:cubicBezTo>
                    <a:pt x="20432" y="6870"/>
                    <a:pt x="20072" y="6450"/>
                    <a:pt x="19743" y="6180"/>
                  </a:cubicBezTo>
                  <a:cubicBezTo>
                    <a:pt x="19233" y="5730"/>
                    <a:pt x="18694" y="5700"/>
                    <a:pt x="18574" y="5700"/>
                  </a:cubicBezTo>
                  <a:cubicBezTo>
                    <a:pt x="18544" y="5700"/>
                    <a:pt x="18544" y="5700"/>
                    <a:pt x="18544" y="5700"/>
                  </a:cubicBezTo>
                  <a:cubicBezTo>
                    <a:pt x="17256" y="5700"/>
                    <a:pt x="16237" y="6720"/>
                    <a:pt x="16237" y="8010"/>
                  </a:cubicBezTo>
                  <a:cubicBezTo>
                    <a:pt x="16237" y="9270"/>
                    <a:pt x="17256" y="10290"/>
                    <a:pt x="18544" y="10290"/>
                  </a:cubicBezTo>
                  <a:cubicBezTo>
                    <a:pt x="18544" y="10290"/>
                    <a:pt x="18544" y="10290"/>
                    <a:pt x="18574" y="10290"/>
                  </a:cubicBezTo>
                  <a:cubicBezTo>
                    <a:pt x="18664" y="10290"/>
                    <a:pt x="19203" y="10260"/>
                    <a:pt x="19743" y="9810"/>
                  </a:cubicBezTo>
                  <a:cubicBezTo>
                    <a:pt x="20072" y="9540"/>
                    <a:pt x="20432" y="9120"/>
                    <a:pt x="20761" y="9120"/>
                  </a:cubicBezTo>
                  <a:cubicBezTo>
                    <a:pt x="21061" y="9120"/>
                    <a:pt x="21330" y="9420"/>
                    <a:pt x="21540" y="10440"/>
                  </a:cubicBezTo>
                  <a:cubicBezTo>
                    <a:pt x="21570" y="10500"/>
                    <a:pt x="21570" y="10590"/>
                    <a:pt x="21570" y="1068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/>
                <a:cs typeface="+mn-cs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908242">
              <a:off x="5458516" y="2941994"/>
              <a:ext cx="476250" cy="5835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D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83092" y="4111149"/>
            <a:ext cx="1249409" cy="1247186"/>
            <a:chOff x="5074422" y="2686262"/>
            <a:chExt cx="1249409" cy="1247186"/>
          </a:xfrm>
          <a:solidFill>
            <a:srgbClr val="FF0000"/>
          </a:solidFill>
        </p:grpSpPr>
        <p:sp>
          <p:nvSpPr>
            <p:cNvPr id="3" name="Shape 14336"/>
            <p:cNvSpPr/>
            <p:nvPr/>
          </p:nvSpPr>
          <p:spPr>
            <a:xfrm rot="18900000">
              <a:off x="5074422" y="2686262"/>
              <a:ext cx="1249409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0" y="10680"/>
                  </a:moveTo>
                  <a:cubicBezTo>
                    <a:pt x="21600" y="16260"/>
                    <a:pt x="21600" y="16260"/>
                    <a:pt x="21600" y="16260"/>
                  </a:cubicBezTo>
                  <a:cubicBezTo>
                    <a:pt x="16028" y="16260"/>
                    <a:pt x="16028" y="16260"/>
                    <a:pt x="16028" y="16260"/>
                  </a:cubicBezTo>
                  <a:cubicBezTo>
                    <a:pt x="15938" y="16260"/>
                    <a:pt x="15848" y="16260"/>
                    <a:pt x="15758" y="16290"/>
                  </a:cubicBezTo>
                  <a:cubicBezTo>
                    <a:pt x="13631" y="16770"/>
                    <a:pt x="14650" y="17490"/>
                    <a:pt x="15159" y="18090"/>
                  </a:cubicBezTo>
                  <a:cubicBezTo>
                    <a:pt x="15668" y="18690"/>
                    <a:pt x="15638" y="19290"/>
                    <a:pt x="15638" y="19290"/>
                  </a:cubicBezTo>
                  <a:cubicBezTo>
                    <a:pt x="15638" y="20580"/>
                    <a:pt x="14620" y="21600"/>
                    <a:pt x="13331" y="21600"/>
                  </a:cubicBezTo>
                  <a:cubicBezTo>
                    <a:pt x="12073" y="21600"/>
                    <a:pt x="11055" y="20580"/>
                    <a:pt x="11055" y="19290"/>
                  </a:cubicBezTo>
                  <a:cubicBezTo>
                    <a:pt x="11055" y="19290"/>
                    <a:pt x="11025" y="18690"/>
                    <a:pt x="11534" y="18090"/>
                  </a:cubicBezTo>
                  <a:cubicBezTo>
                    <a:pt x="12043" y="17490"/>
                    <a:pt x="13062" y="16770"/>
                    <a:pt x="10935" y="16290"/>
                  </a:cubicBezTo>
                  <a:cubicBezTo>
                    <a:pt x="10845" y="16260"/>
                    <a:pt x="10755" y="16260"/>
                    <a:pt x="10665" y="16260"/>
                  </a:cubicBezTo>
                  <a:cubicBezTo>
                    <a:pt x="5363" y="16260"/>
                    <a:pt x="5363" y="16260"/>
                    <a:pt x="5363" y="16260"/>
                  </a:cubicBezTo>
                  <a:cubicBezTo>
                    <a:pt x="5363" y="10680"/>
                    <a:pt x="5363" y="10680"/>
                    <a:pt x="5363" y="10680"/>
                  </a:cubicBezTo>
                  <a:cubicBezTo>
                    <a:pt x="5363" y="10590"/>
                    <a:pt x="5333" y="10470"/>
                    <a:pt x="5303" y="10380"/>
                  </a:cubicBezTo>
                  <a:cubicBezTo>
                    <a:pt x="5153" y="9660"/>
                    <a:pt x="4883" y="8880"/>
                    <a:pt x="4284" y="8880"/>
                  </a:cubicBezTo>
                  <a:cubicBezTo>
                    <a:pt x="3925" y="8880"/>
                    <a:pt x="3595" y="9150"/>
                    <a:pt x="3295" y="9420"/>
                  </a:cubicBezTo>
                  <a:cubicBezTo>
                    <a:pt x="3236" y="9510"/>
                    <a:pt x="3176" y="9570"/>
                    <a:pt x="3116" y="9630"/>
                  </a:cubicBezTo>
                  <a:cubicBezTo>
                    <a:pt x="2636" y="10020"/>
                    <a:pt x="2157" y="10050"/>
                    <a:pt x="2067" y="10050"/>
                  </a:cubicBezTo>
                  <a:cubicBezTo>
                    <a:pt x="2037" y="10050"/>
                    <a:pt x="2037" y="10050"/>
                    <a:pt x="2037" y="10050"/>
                  </a:cubicBezTo>
                  <a:cubicBezTo>
                    <a:pt x="929" y="10050"/>
                    <a:pt x="0" y="9120"/>
                    <a:pt x="0" y="8010"/>
                  </a:cubicBezTo>
                  <a:cubicBezTo>
                    <a:pt x="0" y="6870"/>
                    <a:pt x="929" y="5940"/>
                    <a:pt x="2037" y="5940"/>
                  </a:cubicBezTo>
                  <a:cubicBezTo>
                    <a:pt x="2067" y="5940"/>
                    <a:pt x="2067" y="5940"/>
                    <a:pt x="2067" y="5940"/>
                  </a:cubicBezTo>
                  <a:cubicBezTo>
                    <a:pt x="2127" y="5940"/>
                    <a:pt x="2247" y="5970"/>
                    <a:pt x="2457" y="6000"/>
                  </a:cubicBezTo>
                  <a:cubicBezTo>
                    <a:pt x="2636" y="6060"/>
                    <a:pt x="2876" y="6180"/>
                    <a:pt x="3116" y="6390"/>
                  </a:cubicBezTo>
                  <a:cubicBezTo>
                    <a:pt x="3176" y="6450"/>
                    <a:pt x="3236" y="6510"/>
                    <a:pt x="3295" y="6570"/>
                  </a:cubicBezTo>
                  <a:cubicBezTo>
                    <a:pt x="3595" y="6840"/>
                    <a:pt x="3925" y="7140"/>
                    <a:pt x="4284" y="7140"/>
                  </a:cubicBezTo>
                  <a:cubicBezTo>
                    <a:pt x="4883" y="7140"/>
                    <a:pt x="5153" y="6330"/>
                    <a:pt x="5303" y="5640"/>
                  </a:cubicBezTo>
                  <a:cubicBezTo>
                    <a:pt x="5333" y="5520"/>
                    <a:pt x="5363" y="5430"/>
                    <a:pt x="5363" y="531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5363" y="0"/>
                    <a:pt x="5363" y="0"/>
                    <a:pt x="5363" y="0"/>
                  </a:cubicBezTo>
                  <a:cubicBezTo>
                    <a:pt x="10665" y="0"/>
                    <a:pt x="10665" y="0"/>
                    <a:pt x="10665" y="0"/>
                  </a:cubicBezTo>
                  <a:cubicBezTo>
                    <a:pt x="10725" y="0"/>
                    <a:pt x="10785" y="0"/>
                    <a:pt x="10875" y="30"/>
                  </a:cubicBezTo>
                  <a:cubicBezTo>
                    <a:pt x="11804" y="240"/>
                    <a:pt x="11953" y="480"/>
                    <a:pt x="11983" y="540"/>
                  </a:cubicBezTo>
                  <a:cubicBezTo>
                    <a:pt x="12013" y="690"/>
                    <a:pt x="11744" y="990"/>
                    <a:pt x="11564" y="1200"/>
                  </a:cubicBezTo>
                  <a:cubicBezTo>
                    <a:pt x="11474" y="1260"/>
                    <a:pt x="11414" y="1350"/>
                    <a:pt x="11354" y="1410"/>
                  </a:cubicBezTo>
                  <a:cubicBezTo>
                    <a:pt x="10785" y="2070"/>
                    <a:pt x="10785" y="2700"/>
                    <a:pt x="10785" y="2790"/>
                  </a:cubicBezTo>
                  <a:cubicBezTo>
                    <a:pt x="10785" y="4200"/>
                    <a:pt x="11953" y="5340"/>
                    <a:pt x="13331" y="5340"/>
                  </a:cubicBezTo>
                  <a:cubicBezTo>
                    <a:pt x="14740" y="5340"/>
                    <a:pt x="15878" y="4200"/>
                    <a:pt x="15878" y="2790"/>
                  </a:cubicBezTo>
                  <a:cubicBezTo>
                    <a:pt x="15878" y="2700"/>
                    <a:pt x="15908" y="2040"/>
                    <a:pt x="15339" y="1410"/>
                  </a:cubicBezTo>
                  <a:cubicBezTo>
                    <a:pt x="15279" y="1350"/>
                    <a:pt x="15219" y="1260"/>
                    <a:pt x="15129" y="1200"/>
                  </a:cubicBezTo>
                  <a:cubicBezTo>
                    <a:pt x="14949" y="990"/>
                    <a:pt x="14680" y="690"/>
                    <a:pt x="14710" y="540"/>
                  </a:cubicBezTo>
                  <a:cubicBezTo>
                    <a:pt x="14740" y="480"/>
                    <a:pt x="14889" y="240"/>
                    <a:pt x="15818" y="30"/>
                  </a:cubicBezTo>
                  <a:cubicBezTo>
                    <a:pt x="15878" y="0"/>
                    <a:pt x="15968" y="0"/>
                    <a:pt x="16028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570" y="5310"/>
                    <a:pt x="21570" y="5310"/>
                    <a:pt x="21570" y="5310"/>
                  </a:cubicBezTo>
                  <a:cubicBezTo>
                    <a:pt x="21570" y="5400"/>
                    <a:pt x="21570" y="5490"/>
                    <a:pt x="21540" y="5580"/>
                  </a:cubicBezTo>
                  <a:cubicBezTo>
                    <a:pt x="21330" y="6570"/>
                    <a:pt x="21061" y="6870"/>
                    <a:pt x="20761" y="6870"/>
                  </a:cubicBezTo>
                  <a:cubicBezTo>
                    <a:pt x="20432" y="6870"/>
                    <a:pt x="20072" y="6450"/>
                    <a:pt x="19743" y="6180"/>
                  </a:cubicBezTo>
                  <a:cubicBezTo>
                    <a:pt x="19233" y="5730"/>
                    <a:pt x="18694" y="5700"/>
                    <a:pt x="18574" y="5700"/>
                  </a:cubicBezTo>
                  <a:cubicBezTo>
                    <a:pt x="18544" y="5700"/>
                    <a:pt x="18544" y="5700"/>
                    <a:pt x="18544" y="5700"/>
                  </a:cubicBezTo>
                  <a:cubicBezTo>
                    <a:pt x="17256" y="5700"/>
                    <a:pt x="16237" y="6720"/>
                    <a:pt x="16237" y="8010"/>
                  </a:cubicBezTo>
                  <a:cubicBezTo>
                    <a:pt x="16237" y="9270"/>
                    <a:pt x="17256" y="10290"/>
                    <a:pt x="18544" y="10290"/>
                  </a:cubicBezTo>
                  <a:cubicBezTo>
                    <a:pt x="18544" y="10290"/>
                    <a:pt x="18544" y="10290"/>
                    <a:pt x="18574" y="10290"/>
                  </a:cubicBezTo>
                  <a:cubicBezTo>
                    <a:pt x="18664" y="10290"/>
                    <a:pt x="19203" y="10260"/>
                    <a:pt x="19743" y="9810"/>
                  </a:cubicBezTo>
                  <a:cubicBezTo>
                    <a:pt x="20072" y="9540"/>
                    <a:pt x="20432" y="9120"/>
                    <a:pt x="20761" y="9120"/>
                  </a:cubicBezTo>
                  <a:cubicBezTo>
                    <a:pt x="21061" y="9120"/>
                    <a:pt x="21330" y="9420"/>
                    <a:pt x="21540" y="10440"/>
                  </a:cubicBezTo>
                  <a:cubicBezTo>
                    <a:pt x="21570" y="10500"/>
                    <a:pt x="21570" y="10590"/>
                    <a:pt x="21570" y="1068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/>
                <a:cs typeface="+mn-cs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rot="908242">
              <a:off x="5458516" y="2941994"/>
              <a:ext cx="454025" cy="5835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E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363210" y="4114800"/>
            <a:ext cx="2740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Story Time</a:t>
            </a:r>
            <a:endParaRPr lang="en-US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0399" y="3633255"/>
            <a:ext cx="1247186" cy="1247186"/>
            <a:chOff x="2090585" y="2342353"/>
            <a:chExt cx="1247186" cy="1247186"/>
          </a:xfrm>
          <a:solidFill>
            <a:srgbClr val="FAC63F"/>
          </a:solidFill>
        </p:grpSpPr>
        <p:sp>
          <p:nvSpPr>
            <p:cNvPr id="27" name="Shape 14341"/>
            <p:cNvSpPr/>
            <p:nvPr/>
          </p:nvSpPr>
          <p:spPr>
            <a:xfrm rot="18900000">
              <a:off x="2090585" y="234235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condensed"/>
                <a:cs typeface="+mn-cs"/>
                <a:sym typeface="+mn-lt"/>
              </a:endParaRPr>
            </a:p>
          </p:txBody>
        </p:sp>
        <p:sp>
          <p:nvSpPr>
            <p:cNvPr id="28" name="文本框 24"/>
            <p:cNvSpPr txBox="1"/>
            <p:nvPr/>
          </p:nvSpPr>
          <p:spPr>
            <a:xfrm>
              <a:off x="2476246" y="2823742"/>
              <a:ext cx="47625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A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35025" y="5039995"/>
            <a:ext cx="2830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Letter blends sound</a:t>
            </a:r>
            <a:endParaRPr lang="en-US" altLang="zh-CN">
              <a:solidFill>
                <a:srgbClr val="C00000"/>
              </a:solidFill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95" y="51657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37565" y="1314450"/>
          <a:ext cx="8111490" cy="449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870"/>
                <a:gridCol w="2354580"/>
                <a:gridCol w="1505585"/>
                <a:gridCol w="1423670"/>
                <a:gridCol w="1708785"/>
              </a:tblGrid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Name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From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Weather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When (Time)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orientation</a:t>
                      </a:r>
                      <a:endParaRPr lang="en-US" altLang="zh-CN" sz="2800"/>
                    </a:p>
                  </a:txBody>
                  <a:tcPr/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Vivian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Wally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</a:tr>
              <a:tr h="944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Kate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800"/>
                    </a:p>
                    <a:p>
                      <a:pPr algn="l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</a:tr>
              <a:tr h="7131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Jack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7" name="文字方塊 3"/>
          <p:cNvSpPr txBox="1"/>
          <p:nvPr/>
        </p:nvSpPr>
        <p:spPr>
          <a:xfrm>
            <a:off x="3397885" y="259080"/>
            <a:ext cx="5551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5400" b="1" noProof="1" dirty="0">
                <a:latin typeface="+mn-lt"/>
                <a:ea typeface="微软雅黑" panose="020B0503020204020204" pitchFamily="34" charset="-122"/>
                <a:cs typeface="+mn-cs"/>
              </a:rPr>
              <a:t>Living in the world</a:t>
            </a:r>
            <a:endParaRPr lang="en-US" altLang="zh-CN" sz="5400" b="1" noProof="1" dirty="0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319655"/>
            <a:ext cx="1051560" cy="631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75" y="4320540"/>
            <a:ext cx="959485" cy="670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155" y="3257550"/>
            <a:ext cx="975995" cy="730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960" y="5067935"/>
            <a:ext cx="903605" cy="640080"/>
          </a:xfrm>
          <a:prstGeom prst="rect">
            <a:avLst/>
          </a:prstGeom>
        </p:spPr>
      </p:pic>
      <p:sp>
        <p:nvSpPr>
          <p:cNvPr id="11" name="文字方塊 3"/>
          <p:cNvSpPr txBox="1"/>
          <p:nvPr/>
        </p:nvSpPr>
        <p:spPr>
          <a:xfrm>
            <a:off x="255270" y="5880735"/>
            <a:ext cx="66986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</a:rPr>
              <a:t>Where is ____from? _____is from____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</a:rPr>
              <a:t>How's the weather here? It's_____ in ____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-42039" t="-90018" r="-5918" b="5981"/>
          <a:stretch>
            <a:fillRect/>
          </a:stretch>
        </p:blipFill>
        <p:spPr>
          <a:xfrm>
            <a:off x="-158750" y="1581785"/>
            <a:ext cx="1076325" cy="1431290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r="-111450" b="-140719"/>
          <a:stretch>
            <a:fillRect/>
          </a:stretch>
        </p:blipFill>
        <p:spPr>
          <a:xfrm>
            <a:off x="76835" y="3194685"/>
            <a:ext cx="1431290" cy="1384935"/>
          </a:xfrm>
          <a:prstGeom prst="round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rcRect l="-141537" t="-130156"/>
          <a:stretch>
            <a:fillRect/>
          </a:stretch>
        </p:blipFill>
        <p:spPr>
          <a:xfrm>
            <a:off x="-608965" y="3013075"/>
            <a:ext cx="1393190" cy="18294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" y="5046980"/>
            <a:ext cx="699770" cy="681355"/>
          </a:xfrm>
          <a:prstGeom prst="ellipse">
            <a:avLst/>
          </a:prstGeom>
        </p:spPr>
      </p:pic>
      <p:sp>
        <p:nvSpPr>
          <p:cNvPr id="2" name="文字方塊 3"/>
          <p:cNvSpPr txBox="1"/>
          <p:nvPr/>
        </p:nvSpPr>
        <p:spPr>
          <a:xfrm>
            <a:off x="1868170" y="2367915"/>
            <a:ext cx="14039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3600" b="1" noProof="1" dirty="0">
                <a:latin typeface="+mn-lt"/>
                <a:ea typeface="微软雅黑" panose="020B0503020204020204" pitchFamily="34" charset="-122"/>
                <a:cs typeface="+mn-cs"/>
              </a:rPr>
              <a:t>China</a:t>
            </a:r>
            <a:endParaRPr lang="en-US" altLang="zh-CN" sz="36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36115" y="3238500"/>
            <a:ext cx="14039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3600" b="1" noProof="1" dirty="0">
                <a:latin typeface="+mn-lt"/>
                <a:ea typeface="微软雅黑" panose="020B0503020204020204" pitchFamily="34" charset="-122"/>
                <a:cs typeface="+mn-cs"/>
              </a:rPr>
              <a:t>Japan</a:t>
            </a:r>
            <a:endParaRPr lang="en-US" altLang="zh-CN" sz="36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字方塊 3"/>
          <p:cNvSpPr txBox="1"/>
          <p:nvPr/>
        </p:nvSpPr>
        <p:spPr>
          <a:xfrm>
            <a:off x="1989455" y="4320540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The UK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1936115" y="5126355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France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字方塊 3"/>
          <p:cNvSpPr txBox="1"/>
          <p:nvPr/>
        </p:nvSpPr>
        <p:spPr>
          <a:xfrm>
            <a:off x="4542155" y="2429510"/>
            <a:ext cx="904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hot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字方塊 3"/>
          <p:cNvSpPr txBox="1"/>
          <p:nvPr/>
        </p:nvSpPr>
        <p:spPr>
          <a:xfrm>
            <a:off x="4439285" y="3361690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cool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字方塊 3"/>
          <p:cNvSpPr txBox="1"/>
          <p:nvPr/>
        </p:nvSpPr>
        <p:spPr>
          <a:xfrm>
            <a:off x="4542155" y="4320540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cold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字方塊 3"/>
          <p:cNvSpPr txBox="1"/>
          <p:nvPr/>
        </p:nvSpPr>
        <p:spPr>
          <a:xfrm>
            <a:off x="4542155" y="5147310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warm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字方塊 3"/>
          <p:cNvSpPr txBox="1"/>
          <p:nvPr/>
        </p:nvSpPr>
        <p:spPr>
          <a:xfrm>
            <a:off x="5992495" y="2491105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winter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字方塊 3"/>
          <p:cNvSpPr txBox="1"/>
          <p:nvPr/>
        </p:nvSpPr>
        <p:spPr>
          <a:xfrm>
            <a:off x="6117590" y="3462655"/>
            <a:ext cx="815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Fall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字方塊 3"/>
          <p:cNvSpPr txBox="1"/>
          <p:nvPr/>
        </p:nvSpPr>
        <p:spPr>
          <a:xfrm>
            <a:off x="5992495" y="4320540"/>
            <a:ext cx="1189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Spring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字方塊 3"/>
          <p:cNvSpPr txBox="1"/>
          <p:nvPr/>
        </p:nvSpPr>
        <p:spPr>
          <a:xfrm>
            <a:off x="5913120" y="5206365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Summer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字方塊 3"/>
          <p:cNvSpPr txBox="1"/>
          <p:nvPr/>
        </p:nvSpPr>
        <p:spPr>
          <a:xfrm>
            <a:off x="7465695" y="2491105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south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字方塊 3"/>
          <p:cNvSpPr txBox="1"/>
          <p:nvPr/>
        </p:nvSpPr>
        <p:spPr>
          <a:xfrm>
            <a:off x="7591425" y="3361690"/>
            <a:ext cx="1136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west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字方塊 3"/>
          <p:cNvSpPr txBox="1"/>
          <p:nvPr/>
        </p:nvSpPr>
        <p:spPr>
          <a:xfrm>
            <a:off x="7465695" y="4320540"/>
            <a:ext cx="1678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north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字方塊 3"/>
          <p:cNvSpPr txBox="1"/>
          <p:nvPr/>
        </p:nvSpPr>
        <p:spPr>
          <a:xfrm>
            <a:off x="7591425" y="5126990"/>
            <a:ext cx="941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2800" b="1" noProof="1" dirty="0">
                <a:latin typeface="+mn-lt"/>
                <a:ea typeface="微软雅黑" panose="020B0503020204020204" pitchFamily="34" charset="-122"/>
                <a:cs typeface="+mn-cs"/>
              </a:rPr>
              <a:t>east</a:t>
            </a:r>
            <a:endParaRPr lang="en-US" altLang="zh-CN" sz="2800" b="1" noProof="1" dirty="0"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1" grpId="0"/>
      <p:bldP spid="2" grpId="0"/>
      <p:bldP spid="4" grpId="0"/>
      <p:bldP spid="5" grpId="0"/>
      <p:bldP spid="6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字方塊 3"/>
          <p:cNvSpPr txBox="1"/>
          <p:nvPr/>
        </p:nvSpPr>
        <p:spPr>
          <a:xfrm>
            <a:off x="4763" y="2598738"/>
            <a:ext cx="875030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5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Thank you!</a:t>
            </a:r>
            <a:endParaRPr lang="en-US" altLang="zh-CN" sz="5000" b="1" dirty="0"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字方塊 3"/>
          <p:cNvSpPr txBox="1"/>
          <p:nvPr/>
        </p:nvSpPr>
        <p:spPr>
          <a:xfrm>
            <a:off x="1808480" y="2085975"/>
            <a:ext cx="562991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Aa     Bb    Cc     Dd  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Ee     Ff     Gg     Hh      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Ii      Jj      Kk     Ll    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Mm   Nn    Oo     Pp  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Qq    Rr     Ss     Tt   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Uu    Vv    Ww    Xx  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  <a:p>
            <a:r>
              <a:rPr lang="en-US" altLang="zh-TW" sz="3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Yy     Zz </a:t>
            </a:r>
            <a:endParaRPr lang="en-US" altLang="zh-TW" sz="3600" b="1" dirty="0">
              <a:solidFill>
                <a:schemeClr val="tx1"/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260" y="1310005"/>
            <a:ext cx="901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+mn-ea"/>
              </a:rPr>
              <a:t>    </a:t>
            </a:r>
            <a:endParaRPr lang="en-US" altLang="zh-CN" sz="4000" b="1" dirty="0">
              <a:solidFill>
                <a:prstClr val="black">
                  <a:lumMod val="65000"/>
                  <a:lumOff val="3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" y="1148715"/>
            <a:ext cx="790575" cy="885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8070" y="1407160"/>
            <a:ext cx="4629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GB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+mn-ea"/>
              </a:rPr>
              <a:t>一、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sym typeface="+mn-ea"/>
              </a:rPr>
              <a:t>Letter Sound</a:t>
            </a:r>
            <a:endParaRPr lang="zh-CN" altLang="en-GB" sz="2800" b="1" dirty="0">
              <a:solidFill>
                <a:prstClr val="black">
                  <a:lumMod val="65000"/>
                  <a:lumOff val="35000"/>
                </a:prstClr>
              </a:solidFill>
              <a:latin typeface="方正卡通简体" panose="03000509000000000000" pitchFamily="65" charset="-122"/>
              <a:ea typeface="方正卡通简体" panose="03000509000000000000" pitchFamily="65" charset="-122"/>
              <a:sym typeface="+mn-ea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390" y="562928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字方塊 3"/>
          <p:cNvSpPr txBox="1"/>
          <p:nvPr/>
        </p:nvSpPr>
        <p:spPr>
          <a:xfrm>
            <a:off x="480060" y="2691765"/>
            <a:ext cx="818388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bat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bit 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</a:t>
            </a: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mot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but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   </a:t>
            </a: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bed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     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endParaRPr lang="en-US" altLang="zh-CN" sz="4000" b="1" noProof="1" dirty="0">
              <a:solidFill>
                <a:srgbClr val="C00000"/>
              </a:solidFill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mit 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 dot</a:t>
            </a: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      sad        pit     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nit</a:t>
            </a: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endParaRPr lang="en-US" altLang="zh-CN" sz="4000" b="1" noProof="1" dirty="0">
              <a:solidFill>
                <a:srgbClr val="00B050"/>
              </a:solidFill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sun </a:t>
            </a:r>
            <a:r>
              <a:rPr lang="en-US" altLang="zh-CN" sz="4000" b="1" noProof="1" dirty="0">
                <a:solidFill>
                  <a:srgbClr val="00B050"/>
                </a:solidFill>
                <a:latin typeface="+mn-lt"/>
                <a:ea typeface="微软雅黑" panose="020B0503020204020204" pitchFamily="34" charset="-122"/>
                <a:cs typeface="+mn-cs"/>
              </a:rPr>
              <a:t>     </a:t>
            </a:r>
            <a:r>
              <a:rPr lang="en-US" altLang="zh-CN" sz="4000" b="1" noProof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+mn-lt"/>
                <a:ea typeface="微软雅黑" panose="020B0503020204020204" pitchFamily="34" charset="-122"/>
                <a:cs typeface="+mn-cs"/>
              </a:rPr>
              <a:t>sit</a:t>
            </a:r>
            <a:r>
              <a:rPr lang="en-US" altLang="zh-CN" sz="4000" b="1" noProof="1" dirty="0">
                <a:solidFill>
                  <a:srgbClr val="00B050"/>
                </a:solidFill>
                <a:latin typeface="+mn-lt"/>
                <a:ea typeface="微软雅黑" panose="020B0503020204020204" pitchFamily="34" charset="-122"/>
                <a:cs typeface="+mn-cs"/>
              </a:rPr>
              <a:t>       dog        </a:t>
            </a: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tid </a:t>
            </a:r>
            <a:r>
              <a:rPr lang="en-US" altLang="zh-CN" sz="4000" b="1" noProof="1" dirty="0">
                <a:solidFill>
                  <a:srgbClr val="00B050"/>
                </a:solidFill>
                <a:latin typeface="+mn-lt"/>
                <a:ea typeface="微软雅黑" panose="020B0503020204020204" pitchFamily="34" charset="-122"/>
                <a:cs typeface="+mn-cs"/>
              </a:rPr>
              <a:t>        cat</a:t>
            </a:r>
            <a:endParaRPr lang="en-US" altLang="zh-CN" sz="4000" b="1" noProof="1" dirty="0">
              <a:solidFill>
                <a:srgbClr val="00B050"/>
              </a:solidFill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218" name="文字方塊 3"/>
          <p:cNvSpPr txBox="1"/>
          <p:nvPr/>
        </p:nvSpPr>
        <p:spPr>
          <a:xfrm>
            <a:off x="3213735" y="1660208"/>
            <a:ext cx="49641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CVC sounding time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1995" y="59658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字方塊 3"/>
          <p:cNvSpPr txBox="1"/>
          <p:nvPr/>
        </p:nvSpPr>
        <p:spPr>
          <a:xfrm>
            <a:off x="3035300" y="903923"/>
            <a:ext cx="496411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Letter blend sounding time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sp>
        <p:nvSpPr>
          <p:cNvPr id="10" name="MH_Other_6"/>
          <p:cNvSpPr>
            <a:spLocks noChangeArrowheads="1"/>
          </p:cNvSpPr>
          <p:nvPr/>
        </p:nvSpPr>
        <p:spPr bwMode="auto">
          <a:xfrm>
            <a:off x="801370" y="232537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b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MH_Other_6"/>
          <p:cNvSpPr>
            <a:spLocks noChangeArrowheads="1"/>
          </p:cNvSpPr>
          <p:nvPr/>
        </p:nvSpPr>
        <p:spPr bwMode="auto">
          <a:xfrm>
            <a:off x="6716395" y="232537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MH_Other_6"/>
          <p:cNvSpPr>
            <a:spLocks noChangeArrowheads="1"/>
          </p:cNvSpPr>
          <p:nvPr/>
        </p:nvSpPr>
        <p:spPr bwMode="auto">
          <a:xfrm>
            <a:off x="3773805" y="232537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bl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5" name="MH_Other_6"/>
          <p:cNvSpPr>
            <a:spLocks noChangeArrowheads="1"/>
          </p:cNvSpPr>
          <p:nvPr/>
        </p:nvSpPr>
        <p:spPr bwMode="auto">
          <a:xfrm>
            <a:off x="835660" y="316738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b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MH_Other_6"/>
          <p:cNvSpPr>
            <a:spLocks noChangeArrowheads="1"/>
          </p:cNvSpPr>
          <p:nvPr/>
        </p:nvSpPr>
        <p:spPr bwMode="auto">
          <a:xfrm>
            <a:off x="6750685" y="316738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3808095" y="316738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br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8" name="MH_Other_6"/>
          <p:cNvSpPr>
            <a:spLocks noChangeArrowheads="1"/>
          </p:cNvSpPr>
          <p:nvPr/>
        </p:nvSpPr>
        <p:spPr bwMode="auto">
          <a:xfrm>
            <a:off x="861695" y="399224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c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6776720" y="399224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MH_Other_6"/>
          <p:cNvSpPr>
            <a:spLocks noChangeArrowheads="1"/>
          </p:cNvSpPr>
          <p:nvPr/>
        </p:nvSpPr>
        <p:spPr bwMode="auto">
          <a:xfrm>
            <a:off x="3842385" y="399224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cl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2" name="MH_Other_6"/>
          <p:cNvSpPr>
            <a:spLocks noChangeArrowheads="1"/>
          </p:cNvSpPr>
          <p:nvPr/>
        </p:nvSpPr>
        <p:spPr bwMode="auto">
          <a:xfrm>
            <a:off x="835660" y="480060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c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3" name="MH_Other_6"/>
          <p:cNvSpPr>
            <a:spLocks noChangeArrowheads="1"/>
          </p:cNvSpPr>
          <p:nvPr/>
        </p:nvSpPr>
        <p:spPr bwMode="auto">
          <a:xfrm>
            <a:off x="6750685" y="480060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08095" y="480060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cr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5" name="MH_Other_6"/>
          <p:cNvSpPr>
            <a:spLocks noChangeArrowheads="1"/>
          </p:cNvSpPr>
          <p:nvPr/>
        </p:nvSpPr>
        <p:spPr bwMode="auto">
          <a:xfrm>
            <a:off x="852805" y="558228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f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6" name="MH_Other_6"/>
          <p:cNvSpPr>
            <a:spLocks noChangeArrowheads="1"/>
          </p:cNvSpPr>
          <p:nvPr/>
        </p:nvSpPr>
        <p:spPr bwMode="auto">
          <a:xfrm>
            <a:off x="6767830" y="558228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7" name="MH_Other_6"/>
          <p:cNvSpPr>
            <a:spLocks noChangeArrowheads="1"/>
          </p:cNvSpPr>
          <p:nvPr/>
        </p:nvSpPr>
        <p:spPr bwMode="auto">
          <a:xfrm>
            <a:off x="3842385" y="558228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fl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9370" y="62325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0" grpId="0" animBg="1"/>
      <p:bldP spid="10" grpId="1" animBg="1"/>
      <p:bldP spid="3" grpId="0" animBg="1"/>
      <p:bldP spid="3" grpId="1" animBg="1"/>
      <p:bldP spid="10" grpId="2" animBg="1"/>
      <p:bldP spid="3" grpId="2" animBg="1"/>
      <p:bldP spid="4" grpId="2" animBg="1"/>
      <p:bldP spid="5" grpId="2" animBg="1"/>
      <p:bldP spid="6" grpId="2" animBg="1"/>
      <p:bldP spid="5" grpId="3" animBg="1"/>
      <p:bldP spid="6" grpId="3" animBg="1"/>
      <p:bldP spid="7" grpId="2" animBg="1"/>
      <p:bldP spid="8" grpId="2" bldLvl="0" animBg="1"/>
      <p:bldP spid="9" grpId="2" bldLvl="0" animBg="1"/>
      <p:bldP spid="8" grpId="3" animBg="1"/>
      <p:bldP spid="9" grpId="3" animBg="1"/>
      <p:bldP spid="11" grpId="2" animBg="1"/>
      <p:bldP spid="12" grpId="2" animBg="1"/>
      <p:bldP spid="13" grpId="2" animBg="1"/>
      <p:bldP spid="12" grpId="3" animBg="1"/>
      <p:bldP spid="13" grpId="3" animBg="1"/>
      <p:bldP spid="14" grpId="2" animBg="1"/>
      <p:bldP spid="15" grpId="2" bldLvl="0" animBg="1"/>
      <p:bldP spid="16" grpId="2" bldLvl="0" animBg="1"/>
      <p:bldP spid="15" grpId="3" animBg="1"/>
      <p:bldP spid="16" grpId="3" animBg="1"/>
      <p:bldP spid="1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字方塊 3"/>
          <p:cNvSpPr txBox="1"/>
          <p:nvPr/>
        </p:nvSpPr>
        <p:spPr>
          <a:xfrm>
            <a:off x="3588385" y="505143"/>
            <a:ext cx="496411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Letter blend sounding time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sp>
        <p:nvSpPr>
          <p:cNvPr id="10" name="MH_Other_6"/>
          <p:cNvSpPr>
            <a:spLocks noChangeArrowheads="1"/>
          </p:cNvSpPr>
          <p:nvPr/>
        </p:nvSpPr>
        <p:spPr bwMode="auto">
          <a:xfrm>
            <a:off x="809625" y="203327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g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MH_Other_6"/>
          <p:cNvSpPr>
            <a:spLocks noChangeArrowheads="1"/>
          </p:cNvSpPr>
          <p:nvPr/>
        </p:nvSpPr>
        <p:spPr bwMode="auto">
          <a:xfrm>
            <a:off x="6776085" y="203327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MH_Other_6"/>
          <p:cNvSpPr>
            <a:spLocks noChangeArrowheads="1"/>
          </p:cNvSpPr>
          <p:nvPr/>
        </p:nvSpPr>
        <p:spPr bwMode="auto">
          <a:xfrm>
            <a:off x="3876675" y="203327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gl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5" name="MH_Other_6"/>
          <p:cNvSpPr>
            <a:spLocks noChangeArrowheads="1"/>
          </p:cNvSpPr>
          <p:nvPr/>
        </p:nvSpPr>
        <p:spPr bwMode="auto">
          <a:xfrm>
            <a:off x="835660" y="287528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g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MH_Other_6"/>
          <p:cNvSpPr>
            <a:spLocks noChangeArrowheads="1"/>
          </p:cNvSpPr>
          <p:nvPr/>
        </p:nvSpPr>
        <p:spPr bwMode="auto">
          <a:xfrm>
            <a:off x="6776085" y="287528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3842385" y="287528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gr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8" name="MH_Other_6"/>
          <p:cNvSpPr>
            <a:spLocks noChangeArrowheads="1"/>
          </p:cNvSpPr>
          <p:nvPr/>
        </p:nvSpPr>
        <p:spPr bwMode="auto">
          <a:xfrm>
            <a:off x="895985" y="370014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t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6802120" y="370014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MH_Other_6"/>
          <p:cNvSpPr>
            <a:spLocks noChangeArrowheads="1"/>
          </p:cNvSpPr>
          <p:nvPr/>
        </p:nvSpPr>
        <p:spPr bwMode="auto">
          <a:xfrm>
            <a:off x="3876675" y="370014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tr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2" name="MH_Other_6"/>
          <p:cNvSpPr>
            <a:spLocks noChangeArrowheads="1"/>
          </p:cNvSpPr>
          <p:nvPr/>
        </p:nvSpPr>
        <p:spPr bwMode="auto">
          <a:xfrm>
            <a:off x="869950" y="450850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d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3" name="MH_Other_6"/>
          <p:cNvSpPr>
            <a:spLocks noChangeArrowheads="1"/>
          </p:cNvSpPr>
          <p:nvPr/>
        </p:nvSpPr>
        <p:spPr bwMode="auto">
          <a:xfrm>
            <a:off x="6784975" y="450850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42385" y="450850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dr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5" name="MH_Other_6"/>
          <p:cNvSpPr>
            <a:spLocks noChangeArrowheads="1"/>
          </p:cNvSpPr>
          <p:nvPr/>
        </p:nvSpPr>
        <p:spPr bwMode="auto">
          <a:xfrm>
            <a:off x="887095" y="529018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6" name="MH_Other_6"/>
          <p:cNvSpPr>
            <a:spLocks noChangeArrowheads="1"/>
          </p:cNvSpPr>
          <p:nvPr/>
        </p:nvSpPr>
        <p:spPr bwMode="auto">
          <a:xfrm>
            <a:off x="6802120" y="529018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m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7" name="MH_Other_6"/>
          <p:cNvSpPr>
            <a:spLocks noChangeArrowheads="1"/>
          </p:cNvSpPr>
          <p:nvPr/>
        </p:nvSpPr>
        <p:spPr bwMode="auto">
          <a:xfrm>
            <a:off x="3799840" y="5290185"/>
            <a:ext cx="90106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sm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" name="MH_Other_6"/>
          <p:cNvSpPr>
            <a:spLocks noChangeArrowheads="1"/>
          </p:cNvSpPr>
          <p:nvPr/>
        </p:nvSpPr>
        <p:spPr bwMode="auto">
          <a:xfrm>
            <a:off x="895985" y="6137910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8" name="MH_Other_6"/>
          <p:cNvSpPr>
            <a:spLocks noChangeArrowheads="1"/>
          </p:cNvSpPr>
          <p:nvPr/>
        </p:nvSpPr>
        <p:spPr bwMode="auto">
          <a:xfrm>
            <a:off x="6776085" y="6072505"/>
            <a:ext cx="81597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n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9" name="MH_Other_6"/>
          <p:cNvSpPr>
            <a:spLocks noChangeArrowheads="1"/>
          </p:cNvSpPr>
          <p:nvPr/>
        </p:nvSpPr>
        <p:spPr bwMode="auto">
          <a:xfrm>
            <a:off x="3799840" y="6137910"/>
            <a:ext cx="901065" cy="72009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sn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2730" y="60547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xit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0" grpId="0" bldLvl="0" animBg="1"/>
      <p:bldP spid="10" grpId="1" animBg="1"/>
      <p:bldP spid="3" grpId="0" bldLvl="0" animBg="1"/>
      <p:bldP spid="3" grpId="1" animBg="1"/>
      <p:bldP spid="10" grpId="2" bldLvl="0" animBg="1"/>
      <p:bldP spid="3" grpId="2" bldLvl="0" animBg="1"/>
      <p:bldP spid="4" grpId="2" bldLvl="0" animBg="1"/>
      <p:bldP spid="5" grpId="2" bldLvl="0" animBg="1"/>
      <p:bldP spid="6" grpId="2" bldLvl="0" animBg="1"/>
      <p:bldP spid="5" grpId="3" bldLvl="0" animBg="1"/>
      <p:bldP spid="6" grpId="3" bldLvl="0" animBg="1"/>
      <p:bldP spid="7" grpId="2" bldLvl="0" animBg="1"/>
      <p:bldP spid="8" grpId="2" bldLvl="0" animBg="1"/>
      <p:bldP spid="9" grpId="2" bldLvl="0" animBg="1"/>
      <p:bldP spid="8" grpId="3" bldLvl="0" animBg="1"/>
      <p:bldP spid="9" grpId="3" bldLvl="0" animBg="1"/>
      <p:bldP spid="11" grpId="2" bldLvl="0" animBg="1"/>
      <p:bldP spid="12" grpId="2" bldLvl="0" animBg="1"/>
      <p:bldP spid="13" grpId="2" bldLvl="0" animBg="1"/>
      <p:bldP spid="12" grpId="3" bldLvl="0" animBg="1"/>
      <p:bldP spid="13" grpId="3" bldLvl="0" animBg="1"/>
      <p:bldP spid="14" grpId="2" bldLvl="0" animBg="1"/>
      <p:bldP spid="15" grpId="2" bldLvl="0" animBg="1"/>
      <p:bldP spid="16" grpId="2" bldLvl="0" animBg="1"/>
      <p:bldP spid="15" grpId="3" bldLvl="0" animBg="1"/>
      <p:bldP spid="16" grpId="3" bldLvl="0" animBg="1"/>
      <p:bldP spid="17" grpId="2" bldLvl="0" animBg="1"/>
      <p:bldP spid="2" grpId="1" animBg="1"/>
      <p:bldP spid="2" grpId="2" bldLvl="0" animBg="1"/>
      <p:bldP spid="2" grpId="3" bldLvl="0" animBg="1"/>
      <p:bldP spid="18" grpId="1" animBg="1"/>
      <p:bldP spid="18" grpId="2" bldLvl="0" animBg="1"/>
      <p:bldP spid="18" grpId="3" bldLvl="0" animBg="1"/>
      <p:bldP spid="19" grpId="1" animBg="1"/>
      <p:bldP spid="19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字方塊 3"/>
          <p:cNvSpPr txBox="1"/>
          <p:nvPr/>
        </p:nvSpPr>
        <p:spPr>
          <a:xfrm>
            <a:off x="480060" y="1953260"/>
            <a:ext cx="818388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snap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black 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</a:t>
            </a: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bless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broom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          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endParaRPr lang="en-US" altLang="zh-CN" sz="4000" b="1" noProof="1" dirty="0">
              <a:solidFill>
                <a:srgbClr val="C00000"/>
              </a:solidFill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clap 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clock</a:t>
            </a: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      crab        glass         </a:t>
            </a:r>
            <a:r>
              <a:rPr lang="en-US" altLang="zh-CN" sz="4000" b="1" noProof="1" dirty="0">
                <a:solidFill>
                  <a:srgbClr val="1A802D"/>
                </a:solidFill>
                <a:latin typeface="+mn-lt"/>
                <a:ea typeface="微软雅黑" panose="020B0503020204020204" pitchFamily="34" charset="-122"/>
                <a:cs typeface="+mn-cs"/>
              </a:rPr>
              <a:t>glad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  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endParaRPr lang="en-US" altLang="zh-CN" sz="4000" b="1" noProof="1" dirty="0">
              <a:solidFill>
                <a:srgbClr val="00B050"/>
              </a:solidFill>
              <a:latin typeface="+mn-lt"/>
              <a:ea typeface="微软雅黑" panose="020B0503020204020204" pitchFamily="34" charset="-122"/>
              <a:cs typeface="+mn-cs"/>
            </a:endParaRPr>
          </a:p>
          <a:p>
            <a:pPr>
              <a:buClr>
                <a:srgbClr val="002060"/>
              </a:buClr>
              <a:buSzPct val="50000"/>
              <a:buFont typeface="Arial" panose="020B0604020202020204" pitchFamily="34" charset="0"/>
            </a:pPr>
            <a:r>
              <a:rPr lang="en-US" altLang="zh-CN" sz="4000" b="1" noProof="1" dirty="0">
                <a:solidFill>
                  <a:srgbClr val="C00000"/>
                </a:solidFill>
                <a:latin typeface="+mn-lt"/>
                <a:ea typeface="微软雅黑" panose="020B0503020204020204" pitchFamily="34" charset="-122"/>
                <a:cs typeface="+mn-cs"/>
              </a:rPr>
              <a:t>flag </a:t>
            </a:r>
            <a:r>
              <a:rPr lang="en-US" altLang="zh-CN" sz="4000" b="1" noProof="1" dirty="0">
                <a:solidFill>
                  <a:srgbClr val="00B050"/>
                </a:solidFill>
                <a:latin typeface="+mn-lt"/>
                <a:ea typeface="微软雅黑" panose="020B0503020204020204" pitchFamily="34" charset="-122"/>
                <a:cs typeface="+mn-cs"/>
              </a:rPr>
              <a:t>     </a:t>
            </a:r>
            <a:r>
              <a:rPr lang="en-US" altLang="zh-CN" sz="4000" b="1" noProof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+mn-lt"/>
                <a:ea typeface="微软雅黑" panose="020B0503020204020204" pitchFamily="34" charset="-122"/>
                <a:cs typeface="+mn-cs"/>
              </a:rPr>
              <a:t>frog</a:t>
            </a:r>
            <a:r>
              <a:rPr lang="en-US" altLang="zh-CN" sz="4000" b="1" noProof="1" dirty="0">
                <a:solidFill>
                  <a:srgbClr val="00B050"/>
                </a:solidFill>
                <a:latin typeface="+mn-lt"/>
                <a:ea typeface="微软雅黑" panose="020B0503020204020204" pitchFamily="34" charset="-122"/>
                <a:cs typeface="+mn-cs"/>
              </a:rPr>
              <a:t>      grass       green</a:t>
            </a:r>
            <a:r>
              <a:rPr lang="en-US" altLang="zh-CN" sz="4000" b="1" noProof="1" dirty="0">
                <a:latin typeface="+mn-lt"/>
                <a:ea typeface="微软雅黑" panose="020B0503020204020204" pitchFamily="34" charset="-122"/>
                <a:cs typeface="+mn-cs"/>
              </a:rPr>
              <a:t> </a:t>
            </a:r>
            <a:endParaRPr lang="en-US" altLang="zh-CN" sz="4000" b="1" noProof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218" name="文字方塊 3"/>
          <p:cNvSpPr txBox="1"/>
          <p:nvPr/>
        </p:nvSpPr>
        <p:spPr>
          <a:xfrm>
            <a:off x="2501900" y="1037908"/>
            <a:ext cx="49641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CVC sounding time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9360" y="462598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字方塊 3"/>
          <p:cNvSpPr txBox="1"/>
          <p:nvPr/>
        </p:nvSpPr>
        <p:spPr>
          <a:xfrm>
            <a:off x="3250565" y="362903"/>
            <a:ext cx="496411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icrosoft JhengHei" panose="020B0803020504040204" pitchFamily="2" charset="-120"/>
              </a:rPr>
              <a:t> Letter blend sounding time</a:t>
            </a:r>
            <a:endParaRPr lang="en-US" altLang="zh-CN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icrosoft JhengHei" panose="020B0803020504040204" pitchFamily="2" charset="-120"/>
            </a:endParaRPr>
          </a:p>
        </p:txBody>
      </p:sp>
      <p:sp>
        <p:nvSpPr>
          <p:cNvPr id="10" name="MH_Other_6"/>
          <p:cNvSpPr>
            <a:spLocks noChangeArrowheads="1"/>
          </p:cNvSpPr>
          <p:nvPr/>
        </p:nvSpPr>
        <p:spPr bwMode="auto">
          <a:xfrm>
            <a:off x="729615" y="1793240"/>
            <a:ext cx="1350010" cy="136842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ee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" name="MH_Other_6"/>
          <p:cNvSpPr>
            <a:spLocks noChangeArrowheads="1"/>
          </p:cNvSpPr>
          <p:nvPr/>
        </p:nvSpPr>
        <p:spPr bwMode="auto">
          <a:xfrm>
            <a:off x="6366510" y="1659890"/>
            <a:ext cx="1350010" cy="115506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gh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MH_Other_6"/>
          <p:cNvSpPr>
            <a:spLocks noChangeArrowheads="1"/>
          </p:cNvSpPr>
          <p:nvPr/>
        </p:nvSpPr>
        <p:spPr bwMode="auto">
          <a:xfrm>
            <a:off x="3460115" y="1793240"/>
            <a:ext cx="1350010" cy="12706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ch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5" name="MH_Other_6"/>
          <p:cNvSpPr>
            <a:spLocks noChangeArrowheads="1"/>
          </p:cNvSpPr>
          <p:nvPr/>
        </p:nvSpPr>
        <p:spPr bwMode="auto">
          <a:xfrm>
            <a:off x="729615" y="3380105"/>
            <a:ext cx="1350010" cy="132524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ea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MH_Other_6"/>
          <p:cNvSpPr>
            <a:spLocks noChangeArrowheads="1"/>
          </p:cNvSpPr>
          <p:nvPr/>
        </p:nvSpPr>
        <p:spPr bwMode="auto">
          <a:xfrm>
            <a:off x="6366510" y="3115310"/>
            <a:ext cx="1671955" cy="164401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a-e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3460115" y="3302000"/>
            <a:ext cx="1350010" cy="127063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sh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8" name="MH_Other_6"/>
          <p:cNvSpPr>
            <a:spLocks noChangeArrowheads="1"/>
          </p:cNvSpPr>
          <p:nvPr/>
        </p:nvSpPr>
        <p:spPr bwMode="auto">
          <a:xfrm>
            <a:off x="729615" y="5043170"/>
            <a:ext cx="1465580" cy="136842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ou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6527800" y="5172075"/>
            <a:ext cx="1350010" cy="1341755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ay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MH_Other_6"/>
          <p:cNvSpPr>
            <a:spLocks noChangeArrowheads="1"/>
          </p:cNvSpPr>
          <p:nvPr/>
        </p:nvSpPr>
        <p:spPr bwMode="auto">
          <a:xfrm>
            <a:off x="3138170" y="4949190"/>
            <a:ext cx="1804670" cy="1564640"/>
          </a:xfrm>
          <a:prstGeom prst="ellipse">
            <a:avLst/>
          </a:prstGeom>
          <a:solidFill>
            <a:srgbClr val="61CFEB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49605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igh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4940" y="540703"/>
            <a:ext cx="1031240" cy="8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5" grpId="1" animBg="1"/>
      <p:bldP spid="8" grpId="0" animBg="1"/>
      <p:bldP spid="8" grpId="1" animBg="1"/>
      <p:bldP spid="4" grpId="0" animBg="1"/>
      <p:bldP spid="4" grpId="1" animBg="1"/>
      <p:bldP spid="7" grpId="0" animBg="1"/>
      <p:bldP spid="7" grpId="1" animBg="1"/>
      <p:bldP spid="11" grpId="0" animBg="1"/>
      <p:bldP spid="11" grpId="1" animBg="1"/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481913_1_1"/>
</p:tagLst>
</file>

<file path=ppt/tags/tag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494012_1_1"/>
</p:tagLst>
</file>

<file path=ppt/tags/tag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497982_1_1"/>
</p:tagLst>
</file>

<file path=ppt/tags/tag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514391_1_1"/>
</p:tagLst>
</file>

<file path=ppt/tags/tag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517800_1_1"/>
</p:tagLst>
</file>

<file path=ppt/tags/tag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521814_1_1"/>
</p:tagLst>
</file>

<file path=ppt/tags/tag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525670_1_1"/>
</p:tagLst>
</file>

<file path=ppt/tags/tag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96701528888_1_1"/>
</p:tagLst>
</file>

<file path=ppt/tags/tag9.xml><?xml version="1.0" encoding="utf-8"?>
<p:tagLst xmlns:p="http://schemas.openxmlformats.org/presentationml/2006/main">
  <p:tag name="KSO_WM_UNIT_TABLE_BEAUTIFY" val="smartTable{8e1a1d09-8438-4ca3-a4fc-35c5fb6a3a1a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2152</Words>
  <Application>WPS 演示</Application>
  <PresentationFormat>在屏幕上显示</PresentationFormat>
  <Paragraphs>409</Paragraphs>
  <Slides>31</Slides>
  <Notes>0</Notes>
  <HiddenSlides>4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PMingLiU</vt:lpstr>
      <vt:lpstr>Microsoft JhengHei</vt:lpstr>
      <vt:lpstr>U.S. 101</vt:lpstr>
      <vt:lpstr>Courier New</vt:lpstr>
      <vt:lpstr>Roboto</vt:lpstr>
      <vt:lpstr>Open Sans Light</vt:lpstr>
      <vt:lpstr>方正卡通简体</vt:lpstr>
      <vt:lpstr>Roboto condensed</vt:lpstr>
      <vt:lpstr>Arial</vt:lpstr>
      <vt:lpstr>微软雅黑</vt:lpstr>
      <vt:lpstr>Gungsuh</vt:lpstr>
      <vt:lpstr>Arial Unicode MS</vt:lpstr>
      <vt:lpstr>Comic Sans MS</vt:lpstr>
      <vt:lpstr>Humnst777 Cn BT</vt:lpstr>
      <vt:lpstr>Office 佈景主題</vt:lpstr>
      <vt:lpstr>1_Office 佈景主題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mis</dc:creator>
  <cp:lastModifiedBy>爱丽丝Alice</cp:lastModifiedBy>
  <cp:revision>305</cp:revision>
  <dcterms:created xsi:type="dcterms:W3CDTF">2009-06-20T06:29:00Z</dcterms:created>
  <dcterms:modified xsi:type="dcterms:W3CDTF">2020-08-06T09:19:31Z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