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259" r:id="rId3"/>
    <p:sldId id="270" r:id="rId5"/>
    <p:sldId id="290" r:id="rId6"/>
    <p:sldId id="291" r:id="rId7"/>
    <p:sldId id="293" r:id="rId8"/>
    <p:sldId id="292" r:id="rId9"/>
    <p:sldId id="296" r:id="rId10"/>
    <p:sldId id="294" r:id="rId11"/>
    <p:sldId id="295" r:id="rId12"/>
    <p:sldId id="286" r:id="rId13"/>
    <p:sldId id="289" r:id="rId14"/>
    <p:sldId id="285" r:id="rId15"/>
    <p:sldId id="287" r:id="rId1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Rg st="1" end="13"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466263"/>
    <a:srgbClr val="D7B4B6"/>
    <a:srgbClr val="689474"/>
    <a:srgbClr val="758782"/>
    <a:srgbClr val="BD91B8"/>
    <a:srgbClr val="E8A172"/>
    <a:srgbClr val="3280B2"/>
    <a:srgbClr val="DCB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68" y="96"/>
      </p:cViewPr>
      <p:guideLst>
        <p:guide orient="horz" pos="2160"/>
        <p:guide pos="380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85C5-1ADC-43AA-9DF2-BA30A261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76771" y="3153020"/>
            <a:ext cx="2479149" cy="2507056"/>
          </a:xfrm>
          <a:custGeom>
            <a:avLst/>
            <a:gdLst>
              <a:gd name="connsiteX0" fmla="*/ 0 w 2479085"/>
              <a:gd name="connsiteY0" fmla="*/ 0 h 2506940"/>
              <a:gd name="connsiteX1" fmla="*/ 2479085 w 2479085"/>
              <a:gd name="connsiteY1" fmla="*/ 0 h 2506940"/>
              <a:gd name="connsiteX2" fmla="*/ 2479085 w 2479085"/>
              <a:gd name="connsiteY2" fmla="*/ 2506940 h 2506940"/>
              <a:gd name="connsiteX3" fmla="*/ 0 w 2479085"/>
              <a:gd name="connsiteY3" fmla="*/ 2506940 h 250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9085" h="2506940">
                <a:moveTo>
                  <a:pt x="0" y="0"/>
                </a:moveTo>
                <a:lnTo>
                  <a:pt x="2479085" y="0"/>
                </a:lnTo>
                <a:lnTo>
                  <a:pt x="2479085" y="2506940"/>
                </a:lnTo>
                <a:lnTo>
                  <a:pt x="0" y="2506940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496648" y="3153020"/>
            <a:ext cx="2479149" cy="2507056"/>
          </a:xfrm>
          <a:custGeom>
            <a:avLst/>
            <a:gdLst>
              <a:gd name="connsiteX0" fmla="*/ 0 w 2479085"/>
              <a:gd name="connsiteY0" fmla="*/ 0 h 2506940"/>
              <a:gd name="connsiteX1" fmla="*/ 2479085 w 2479085"/>
              <a:gd name="connsiteY1" fmla="*/ 0 h 2506940"/>
              <a:gd name="connsiteX2" fmla="*/ 2479085 w 2479085"/>
              <a:gd name="connsiteY2" fmla="*/ 2506940 h 2506940"/>
              <a:gd name="connsiteX3" fmla="*/ 0 w 2479085"/>
              <a:gd name="connsiteY3" fmla="*/ 2506940 h 250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9085" h="2506940">
                <a:moveTo>
                  <a:pt x="0" y="0"/>
                </a:moveTo>
                <a:lnTo>
                  <a:pt x="2479085" y="0"/>
                </a:lnTo>
                <a:lnTo>
                  <a:pt x="2479085" y="2506940"/>
                </a:lnTo>
                <a:lnTo>
                  <a:pt x="0" y="2506940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16524" y="3153020"/>
            <a:ext cx="2479149" cy="2507056"/>
          </a:xfrm>
          <a:custGeom>
            <a:avLst/>
            <a:gdLst>
              <a:gd name="connsiteX0" fmla="*/ 0 w 2479085"/>
              <a:gd name="connsiteY0" fmla="*/ 0 h 2506940"/>
              <a:gd name="connsiteX1" fmla="*/ 2479085 w 2479085"/>
              <a:gd name="connsiteY1" fmla="*/ 0 h 2506940"/>
              <a:gd name="connsiteX2" fmla="*/ 2479085 w 2479085"/>
              <a:gd name="connsiteY2" fmla="*/ 2506940 h 2506940"/>
              <a:gd name="connsiteX3" fmla="*/ 0 w 2479085"/>
              <a:gd name="connsiteY3" fmla="*/ 2506940 h 250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9085" h="2506940">
                <a:moveTo>
                  <a:pt x="0" y="0"/>
                </a:moveTo>
                <a:lnTo>
                  <a:pt x="2479085" y="0"/>
                </a:lnTo>
                <a:lnTo>
                  <a:pt x="2479085" y="2506940"/>
                </a:lnTo>
                <a:lnTo>
                  <a:pt x="0" y="250694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936402" y="3153020"/>
            <a:ext cx="2479149" cy="2507056"/>
          </a:xfrm>
          <a:custGeom>
            <a:avLst/>
            <a:gdLst>
              <a:gd name="connsiteX0" fmla="*/ 0 w 2479085"/>
              <a:gd name="connsiteY0" fmla="*/ 0 h 2506940"/>
              <a:gd name="connsiteX1" fmla="*/ 2479085 w 2479085"/>
              <a:gd name="connsiteY1" fmla="*/ 0 h 2506940"/>
              <a:gd name="connsiteX2" fmla="*/ 2479085 w 2479085"/>
              <a:gd name="connsiteY2" fmla="*/ 2506940 h 2506940"/>
              <a:gd name="connsiteX3" fmla="*/ 0 w 2479085"/>
              <a:gd name="connsiteY3" fmla="*/ 2506940 h 250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9085" h="2506940">
                <a:moveTo>
                  <a:pt x="0" y="0"/>
                </a:moveTo>
                <a:lnTo>
                  <a:pt x="2479085" y="0"/>
                </a:lnTo>
                <a:lnTo>
                  <a:pt x="2479085" y="2506940"/>
                </a:lnTo>
                <a:lnTo>
                  <a:pt x="0" y="2506940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5" name="Isosceles Triangle 14"/>
          <p:cNvSpPr/>
          <p:nvPr userDrawn="1"/>
        </p:nvSpPr>
        <p:spPr>
          <a:xfrm rot="10800000">
            <a:off x="1918897" y="2849104"/>
            <a:ext cx="194893" cy="16801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Isosceles Triangle 15"/>
          <p:cNvSpPr/>
          <p:nvPr userDrawn="1"/>
        </p:nvSpPr>
        <p:spPr>
          <a:xfrm rot="10800000">
            <a:off x="4638774" y="2849104"/>
            <a:ext cx="194893" cy="16801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Isosceles Triangle 16"/>
          <p:cNvSpPr/>
          <p:nvPr userDrawn="1"/>
        </p:nvSpPr>
        <p:spPr>
          <a:xfrm rot="10800000">
            <a:off x="7363391" y="2849104"/>
            <a:ext cx="194893" cy="16801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Isosceles Triangle 17"/>
          <p:cNvSpPr/>
          <p:nvPr userDrawn="1"/>
        </p:nvSpPr>
        <p:spPr>
          <a:xfrm rot="10800000">
            <a:off x="10078529" y="2849104"/>
            <a:ext cx="194893" cy="16801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23859" y="342917"/>
            <a:ext cx="11544601" cy="4988284"/>
          </a:xfrm>
          <a:custGeom>
            <a:avLst/>
            <a:gdLst>
              <a:gd name="connsiteX0" fmla="*/ 0 w 11544300"/>
              <a:gd name="connsiteY0" fmla="*/ 0 h 4988053"/>
              <a:gd name="connsiteX1" fmla="*/ 11544300 w 11544300"/>
              <a:gd name="connsiteY1" fmla="*/ 0 h 4988053"/>
              <a:gd name="connsiteX2" fmla="*/ 11544300 w 11544300"/>
              <a:gd name="connsiteY2" fmla="*/ 4988053 h 4988053"/>
              <a:gd name="connsiteX3" fmla="*/ 0 w 11544300"/>
              <a:gd name="connsiteY3" fmla="*/ 4988053 h 498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44300" h="4988053">
                <a:moveTo>
                  <a:pt x="0" y="0"/>
                </a:moveTo>
                <a:lnTo>
                  <a:pt x="11544300" y="0"/>
                </a:lnTo>
                <a:lnTo>
                  <a:pt x="11544300" y="4988053"/>
                </a:lnTo>
                <a:lnTo>
                  <a:pt x="0" y="49880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7144054" y="-5727"/>
            <a:ext cx="5045119" cy="6858318"/>
          </a:xfrm>
          <a:custGeom>
            <a:avLst/>
            <a:gdLst>
              <a:gd name="connsiteX0" fmla="*/ 1581150 w 4514850"/>
              <a:gd name="connsiteY0" fmla="*/ 0 h 6858000"/>
              <a:gd name="connsiteX1" fmla="*/ 4514850 w 4514850"/>
              <a:gd name="connsiteY1" fmla="*/ 0 h 6858000"/>
              <a:gd name="connsiteX2" fmla="*/ 4514850 w 4514850"/>
              <a:gd name="connsiteY2" fmla="*/ 6858000 h 6858000"/>
              <a:gd name="connsiteX3" fmla="*/ 1581150 w 4514850"/>
              <a:gd name="connsiteY3" fmla="*/ 6858000 h 6858000"/>
              <a:gd name="connsiteX4" fmla="*/ 0 w 45148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4850" h="6858000">
                <a:moveTo>
                  <a:pt x="1581150" y="0"/>
                </a:moveTo>
                <a:lnTo>
                  <a:pt x="4514850" y="0"/>
                </a:lnTo>
                <a:lnTo>
                  <a:pt x="4514850" y="6858000"/>
                </a:lnTo>
                <a:lnTo>
                  <a:pt x="15811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Oval 3"/>
          <p:cNvSpPr/>
          <p:nvPr userDrawn="1"/>
        </p:nvSpPr>
        <p:spPr>
          <a:xfrm>
            <a:off x="6412799" y="1058888"/>
            <a:ext cx="4207031" cy="4207117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1270000" dist="444500" dir="8100000" sx="95000" sy="95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35064" y="1181154"/>
            <a:ext cx="3962503" cy="3962584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bldLvl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flipH="1">
            <a:off x="1" y="-176990"/>
            <a:ext cx="12192317" cy="4291939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695" y="470739"/>
            <a:ext cx="3196213" cy="556286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712263" y="1448812"/>
            <a:ext cx="2040185" cy="3606716"/>
          </a:xfrm>
          <a:custGeom>
            <a:avLst/>
            <a:gdLst>
              <a:gd name="connsiteX0" fmla="*/ 0 w 2040132"/>
              <a:gd name="connsiteY0" fmla="*/ 0 h 3606549"/>
              <a:gd name="connsiteX1" fmla="*/ 2040132 w 2040132"/>
              <a:gd name="connsiteY1" fmla="*/ 0 h 3606549"/>
              <a:gd name="connsiteX2" fmla="*/ 2040132 w 2040132"/>
              <a:gd name="connsiteY2" fmla="*/ 3606549 h 3606549"/>
              <a:gd name="connsiteX3" fmla="*/ 0 w 2040132"/>
              <a:gd name="connsiteY3" fmla="*/ 3606549 h 360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0132" h="3606549">
                <a:moveTo>
                  <a:pt x="0" y="0"/>
                </a:moveTo>
                <a:lnTo>
                  <a:pt x="2040132" y="0"/>
                </a:lnTo>
                <a:lnTo>
                  <a:pt x="2040132" y="3606549"/>
                </a:lnTo>
                <a:lnTo>
                  <a:pt x="0" y="3606549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blurRad="381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967342" y="1448812"/>
            <a:ext cx="2040185" cy="3606716"/>
          </a:xfrm>
          <a:custGeom>
            <a:avLst/>
            <a:gdLst>
              <a:gd name="connsiteX0" fmla="*/ 0 w 2040132"/>
              <a:gd name="connsiteY0" fmla="*/ 0 h 3606549"/>
              <a:gd name="connsiteX1" fmla="*/ 2040132 w 2040132"/>
              <a:gd name="connsiteY1" fmla="*/ 0 h 3606549"/>
              <a:gd name="connsiteX2" fmla="*/ 2040132 w 2040132"/>
              <a:gd name="connsiteY2" fmla="*/ 3606549 h 3606549"/>
              <a:gd name="connsiteX3" fmla="*/ 0 w 2040132"/>
              <a:gd name="connsiteY3" fmla="*/ 3606549 h 360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0132" h="3606549">
                <a:moveTo>
                  <a:pt x="0" y="0"/>
                </a:moveTo>
                <a:lnTo>
                  <a:pt x="2040132" y="0"/>
                </a:lnTo>
                <a:lnTo>
                  <a:pt x="2040132" y="3606549"/>
                </a:lnTo>
                <a:lnTo>
                  <a:pt x="0" y="3606549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75428" y="1448812"/>
            <a:ext cx="2040185" cy="3606716"/>
          </a:xfrm>
          <a:custGeom>
            <a:avLst/>
            <a:gdLst>
              <a:gd name="connsiteX0" fmla="*/ 0 w 2040132"/>
              <a:gd name="connsiteY0" fmla="*/ 0 h 3606549"/>
              <a:gd name="connsiteX1" fmla="*/ 2040132 w 2040132"/>
              <a:gd name="connsiteY1" fmla="*/ 0 h 3606549"/>
              <a:gd name="connsiteX2" fmla="*/ 2040132 w 2040132"/>
              <a:gd name="connsiteY2" fmla="*/ 3606549 h 3606549"/>
              <a:gd name="connsiteX3" fmla="*/ 0 w 2040132"/>
              <a:gd name="connsiteY3" fmla="*/ 3606549 h 360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0132" h="3606549">
                <a:moveTo>
                  <a:pt x="0" y="0"/>
                </a:moveTo>
                <a:lnTo>
                  <a:pt x="2040132" y="0"/>
                </a:lnTo>
                <a:lnTo>
                  <a:pt x="2040132" y="3606549"/>
                </a:lnTo>
                <a:lnTo>
                  <a:pt x="0" y="3606549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blurRad="381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2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3.xml"/><Relationship Id="rId17" Type="http://schemas.openxmlformats.org/officeDocument/2006/relationships/tags" Target="../tags/tag2.xml"/><Relationship Id="rId16" Type="http://schemas.openxmlformats.org/officeDocument/2006/relationships/tags" Target="../tags/tag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3.png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8116-205022 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990" y="-10160"/>
            <a:ext cx="12285980" cy="693039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164763" y="241224"/>
            <a:ext cx="5781751" cy="5915083"/>
            <a:chOff x="6501898" y="272970"/>
            <a:chExt cx="6097941" cy="6238564"/>
          </a:xfrm>
        </p:grpSpPr>
        <p:sp>
          <p:nvSpPr>
            <p:cNvPr id="18" name="MH_Others_1"/>
            <p:cNvSpPr txBox="1"/>
            <p:nvPr>
              <p:custDataLst>
                <p:tags r:id="rId2"/>
              </p:custDataLst>
            </p:nvPr>
          </p:nvSpPr>
          <p:spPr>
            <a:xfrm>
              <a:off x="7293471" y="272970"/>
              <a:ext cx="3078072" cy="147674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endParaRPr lang="zh-CN" altLang="en-US" sz="91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90204" pitchFamily="34" charset="0"/>
              </a:endParaRPr>
            </a:p>
          </p:txBody>
        </p:sp>
        <p:sp>
          <p:nvSpPr>
            <p:cNvPr id="19" name="MH_Others_2"/>
            <p:cNvSpPr txBox="1"/>
            <p:nvPr>
              <p:custDataLst>
                <p:tags r:id="rId3"/>
              </p:custDataLst>
            </p:nvPr>
          </p:nvSpPr>
          <p:spPr>
            <a:xfrm>
              <a:off x="7182859" y="1982655"/>
              <a:ext cx="3299296" cy="61614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endParaRPr lang="en-US" altLang="zh-CN" sz="3795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90204" pitchFamily="34" charset="0"/>
              </a:endParaRPr>
            </a:p>
          </p:txBody>
        </p:sp>
        <p:sp>
          <p:nvSpPr>
            <p:cNvPr id="13" name="MH_Entry_1"/>
            <p:cNvSpPr/>
            <p:nvPr>
              <p:custDataLst>
                <p:tags r:id="rId4"/>
              </p:custDataLst>
            </p:nvPr>
          </p:nvSpPr>
          <p:spPr>
            <a:xfrm>
              <a:off x="6501898" y="3533296"/>
              <a:ext cx="5832133" cy="369689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u"/>
              </a:pPr>
              <a:endParaRPr lang="zh-CN" altLang="en-US" sz="2275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90204" pitchFamily="34" charset="0"/>
              </a:endParaRPr>
            </a:p>
          </p:txBody>
        </p:sp>
        <p:sp>
          <p:nvSpPr>
            <p:cNvPr id="14" name="MH_Entry_2"/>
            <p:cNvSpPr/>
            <p:nvPr>
              <p:custDataLst>
                <p:tags r:id="rId5"/>
              </p:custDataLst>
            </p:nvPr>
          </p:nvSpPr>
          <p:spPr>
            <a:xfrm>
              <a:off x="6501899" y="4402812"/>
              <a:ext cx="6097940" cy="369689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u"/>
              </a:pPr>
              <a:endParaRPr lang="zh-CN" altLang="en-US" sz="2275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90204" pitchFamily="34" charset="0"/>
              </a:endParaRPr>
            </a:p>
          </p:txBody>
        </p:sp>
        <p:sp>
          <p:nvSpPr>
            <p:cNvPr id="15" name="MH_Entry_3"/>
            <p:cNvSpPr/>
            <p:nvPr>
              <p:custDataLst>
                <p:tags r:id="rId6"/>
              </p:custDataLst>
            </p:nvPr>
          </p:nvSpPr>
          <p:spPr>
            <a:xfrm>
              <a:off x="6501899" y="5272329"/>
              <a:ext cx="5832132" cy="369689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u"/>
              </a:pPr>
              <a:endParaRPr lang="zh-CN" altLang="en-US" sz="2275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90204" pitchFamily="34" charset="0"/>
              </a:endParaRPr>
            </a:p>
          </p:txBody>
        </p:sp>
        <p:sp>
          <p:nvSpPr>
            <p:cNvPr id="16" name="MH_Entry_4"/>
            <p:cNvSpPr/>
            <p:nvPr>
              <p:custDataLst>
                <p:tags r:id="rId7"/>
              </p:custDataLst>
            </p:nvPr>
          </p:nvSpPr>
          <p:spPr>
            <a:xfrm>
              <a:off x="6501898" y="6141845"/>
              <a:ext cx="5993867" cy="369689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lvl="0" indent="0">
                <a:buFont typeface="Wingdings" panose="05000000000000000000" pitchFamily="2" charset="2"/>
                <a:buNone/>
              </a:pPr>
              <a:endParaRPr lang="zh-CN" altLang="en-US" sz="2275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9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104900" y="693420"/>
            <a:ext cx="84747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</p:txBody>
      </p:sp>
      <p:pic>
        <p:nvPicPr>
          <p:cNvPr id="7" name="图片 6" descr="截屏2020-03-16下午3.09.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35" y="-103505"/>
            <a:ext cx="11961495" cy="7221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335" y="-76835"/>
            <a:ext cx="12219305" cy="7011670"/>
          </a:xfrm>
          <a:prstGeom prst="rect">
            <a:avLst/>
          </a:prstGeom>
          <a:gradFill>
            <a:gsLst>
              <a:gs pos="0">
                <a:srgbClr val="6DC3B0"/>
              </a:gs>
              <a:gs pos="100000">
                <a:srgbClr val="FCA88C">
                  <a:lumMod val="68000"/>
                  <a:lumOff val="32000"/>
                  <a:alpha val="10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6494" y="4556769"/>
            <a:ext cx="16928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d-ID" sz="1400" b="1" dirty="0">
              <a:solidFill>
                <a:schemeClr val="bg1"/>
              </a:solidFill>
              <a:latin typeface="Montserrat" panose="00000500000000000000" pitchFamily="50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2376" y="5942666"/>
            <a:ext cx="123786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>
                <a:solidFill>
                  <a:schemeClr val="bg1">
                    <a:lumMod val="85000"/>
                    <a:alpha val="50000"/>
                  </a:schemeClr>
                </a:solidFill>
                <a:latin typeface="Montserrat" panose="00000500000000000000" pitchFamily="50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6595" b="1" dirty="0">
              <a:solidFill>
                <a:schemeClr val="bg1">
                  <a:lumMod val="85000"/>
                  <a:alpha val="50000"/>
                </a:schemeClr>
              </a:solidFill>
              <a:latin typeface="Montserrat" panose="00000500000000000000" pitchFamily="50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图片 2" descr="WechatIMG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170" y="-77470"/>
            <a:ext cx="10107295" cy="701230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335" y="-76835"/>
            <a:ext cx="12219305" cy="7011670"/>
          </a:xfrm>
          <a:prstGeom prst="rect">
            <a:avLst/>
          </a:prstGeom>
          <a:gradFill>
            <a:gsLst>
              <a:gs pos="0">
                <a:srgbClr val="6DC3B0"/>
              </a:gs>
              <a:gs pos="100000">
                <a:srgbClr val="FCA88C">
                  <a:lumMod val="68000"/>
                  <a:lumOff val="32000"/>
                  <a:alpha val="10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6494" y="4556769"/>
            <a:ext cx="16928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d-ID" sz="1400" b="1" dirty="0">
              <a:solidFill>
                <a:schemeClr val="bg1"/>
              </a:solidFill>
              <a:latin typeface="Montserrat" panose="00000500000000000000" pitchFamily="50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2376" y="5942666"/>
            <a:ext cx="123786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>
                <a:solidFill>
                  <a:schemeClr val="bg1">
                    <a:lumMod val="85000"/>
                    <a:alpha val="50000"/>
                  </a:schemeClr>
                </a:solidFill>
                <a:latin typeface="Montserrat" panose="00000500000000000000" pitchFamily="50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6595" b="1" dirty="0">
              <a:solidFill>
                <a:schemeClr val="bg1">
                  <a:lumMod val="85000"/>
                  <a:alpha val="50000"/>
                </a:schemeClr>
              </a:solidFill>
              <a:latin typeface="Montserrat" panose="00000500000000000000" pitchFamily="50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图片 3" descr="WechatIMG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-76835"/>
            <a:ext cx="12087225" cy="712152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7" name="Picture 2" descr="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411" name="组合 17410"/>
          <p:cNvGrpSpPr/>
          <p:nvPr/>
        </p:nvGrpSpPr>
        <p:grpSpPr>
          <a:xfrm>
            <a:off x="1205230" y="404495"/>
            <a:ext cx="6115050" cy="6048375"/>
            <a:chOff x="0" y="0"/>
            <a:chExt cx="3493" cy="3493"/>
          </a:xfrm>
        </p:grpSpPr>
        <p:sp>
          <p:nvSpPr>
            <p:cNvPr id="4099" name="Oval 4"/>
            <p:cNvSpPr/>
            <p:nvPr/>
          </p:nvSpPr>
          <p:spPr>
            <a:xfrm>
              <a:off x="0" y="0"/>
              <a:ext cx="3493" cy="3493"/>
            </a:xfrm>
            <a:prstGeom prst="ellipse">
              <a:avLst/>
            </a:prstGeom>
            <a:solidFill>
              <a:srgbClr val="FF0000"/>
            </a:solidFill>
            <a:ln w="127000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indent="0"/>
              <a:endParaRPr lang="zh-CN" altLang="en-US" dirty="0">
                <a:latin typeface="Arial" panose="020B0604020202090204" pitchFamily="34" charset="0"/>
                <a:ea typeface="宋体" charset="-122"/>
              </a:endParaRPr>
            </a:p>
          </p:txBody>
        </p:sp>
        <p:sp>
          <p:nvSpPr>
            <p:cNvPr id="4100" name="Line 5"/>
            <p:cNvSpPr/>
            <p:nvPr/>
          </p:nvSpPr>
          <p:spPr>
            <a:xfrm flipH="1">
              <a:off x="1089" y="182"/>
              <a:ext cx="1315" cy="3129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 indent="0"/>
              <a:endParaRPr lang="zh-CN" altLang="en-US">
                <a:latin typeface="Arial" panose="020B0604020202090204" pitchFamily="34" charset="0"/>
                <a:ea typeface="宋体" charset="-122"/>
              </a:endParaRPr>
            </a:p>
          </p:txBody>
        </p:sp>
        <p:sp>
          <p:nvSpPr>
            <p:cNvPr id="4101" name="Line 6"/>
            <p:cNvSpPr/>
            <p:nvPr/>
          </p:nvSpPr>
          <p:spPr>
            <a:xfrm>
              <a:off x="182" y="1089"/>
              <a:ext cx="3130" cy="1315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 indent="0"/>
              <a:endParaRPr lang="zh-CN" altLang="en-US">
                <a:latin typeface="Arial" panose="020B0604020202090204" pitchFamily="34" charset="0"/>
                <a:ea typeface="宋体" charset="-122"/>
              </a:endParaRPr>
            </a:p>
          </p:txBody>
        </p:sp>
        <p:sp>
          <p:nvSpPr>
            <p:cNvPr id="4102" name="Line 7"/>
            <p:cNvSpPr/>
            <p:nvPr/>
          </p:nvSpPr>
          <p:spPr>
            <a:xfrm flipV="1">
              <a:off x="181" y="1066"/>
              <a:ext cx="3130" cy="127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 indent="0"/>
              <a:endParaRPr lang="zh-CN" altLang="en-US">
                <a:latin typeface="Arial" panose="020B0604020202090204" pitchFamily="34" charset="0"/>
                <a:ea typeface="宋体" charset="-122"/>
              </a:endParaRPr>
            </a:p>
          </p:txBody>
        </p:sp>
        <p:sp>
          <p:nvSpPr>
            <p:cNvPr id="4103" name="Line 8"/>
            <p:cNvSpPr/>
            <p:nvPr/>
          </p:nvSpPr>
          <p:spPr>
            <a:xfrm>
              <a:off x="1089" y="182"/>
              <a:ext cx="1315" cy="3129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 indent="0"/>
              <a:endParaRPr lang="zh-CN" altLang="en-US">
                <a:latin typeface="Arial" panose="020B0604020202090204" pitchFamily="34" charset="0"/>
                <a:ea typeface="宋体" charset="-122"/>
              </a:endParaRPr>
            </a:p>
          </p:txBody>
        </p:sp>
        <p:sp>
          <p:nvSpPr>
            <p:cNvPr id="4104" name="Text Box 9"/>
            <p:cNvSpPr txBox="1"/>
            <p:nvPr/>
          </p:nvSpPr>
          <p:spPr>
            <a:xfrm>
              <a:off x="0" y="1497"/>
              <a:ext cx="1378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indent="0">
                <a:spcBef>
                  <a:spcPct val="50000"/>
                </a:spcBef>
              </a:pPr>
              <a:r>
                <a:rPr lang="zh-CN" altLang="en-US" sz="40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  <a:sym typeface="Arial" panose="020B0604020202090204" pitchFamily="34" charset="0"/>
                </a:rPr>
                <a:t> </a:t>
              </a:r>
              <a:r>
                <a:rPr lang="en-US" altLang="zh-CN" sz="28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  <a:sym typeface="Arial" panose="020B0604020202090204" pitchFamily="34" charset="0"/>
                </a:rPr>
                <a:t>Wednesday</a:t>
              </a:r>
              <a:endParaRPr lang="en-US" altLang="zh-CN" sz="2800" b="1" dirty="0">
                <a:solidFill>
                  <a:schemeClr val="bg1"/>
                </a:solidFill>
                <a:latin typeface="Arial" panose="020B0604020202090204" pitchFamily="34" charset="0"/>
                <a:ea typeface="宋体" charset="-122"/>
                <a:sym typeface="Arial" panose="020B0604020202090204" pitchFamily="34" charset="0"/>
              </a:endParaRPr>
            </a:p>
          </p:txBody>
        </p:sp>
        <p:sp>
          <p:nvSpPr>
            <p:cNvPr id="4105" name="Text Box 10"/>
            <p:cNvSpPr txBox="1"/>
            <p:nvPr/>
          </p:nvSpPr>
          <p:spPr>
            <a:xfrm>
              <a:off x="1225" y="186"/>
              <a:ext cx="1043" cy="7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indent="0"/>
              <a:r>
                <a:rPr lang="zh-CN" altLang="en-US" sz="40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</a:rPr>
                <a:t>  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</a:rPr>
                <a:t>Monday</a:t>
              </a:r>
              <a:endParaRPr lang="en-US" altLang="zh-CN" sz="2800" dirty="0">
                <a:solidFill>
                  <a:schemeClr val="bg1"/>
                </a:solidFill>
                <a:latin typeface="Arial" panose="020B0604020202090204" pitchFamily="34" charset="0"/>
                <a:ea typeface="宋体" charset="-122"/>
              </a:endParaRPr>
            </a:p>
            <a:p>
              <a:pPr indent="0"/>
              <a:endParaRPr lang="zh-CN" altLang="en-US" sz="3600" b="1" dirty="0">
                <a:solidFill>
                  <a:srgbClr val="0000FF"/>
                </a:solidFill>
                <a:latin typeface="Arial" panose="020B0604020202090204" pitchFamily="34" charset="0"/>
                <a:ea typeface="黑体" pitchFamily="49" charset="-122"/>
              </a:endParaRPr>
            </a:p>
          </p:txBody>
        </p:sp>
        <p:sp>
          <p:nvSpPr>
            <p:cNvPr id="4106" name="Text Box 11"/>
            <p:cNvSpPr txBox="1"/>
            <p:nvPr/>
          </p:nvSpPr>
          <p:spPr>
            <a:xfrm rot="2340000">
              <a:off x="410" y="793"/>
              <a:ext cx="1043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indent="0">
                <a:spcBef>
                  <a:spcPct val="50000"/>
                </a:spcBef>
              </a:pPr>
              <a:r>
                <a:rPr lang="en-US" altLang="zh-CN" sz="40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  <a:sym typeface="Arial" panose="020B0604020202090204" pitchFamily="34" charset="0"/>
                </a:rPr>
                <a:t>Friday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90204" pitchFamily="34" charset="0"/>
                <a:ea typeface="宋体" charset="-122"/>
                <a:sym typeface="Arial" panose="020B0604020202090204" pitchFamily="34" charset="0"/>
              </a:endParaRPr>
            </a:p>
          </p:txBody>
        </p:sp>
        <p:sp>
          <p:nvSpPr>
            <p:cNvPr id="4107" name="Text Box 12"/>
            <p:cNvSpPr txBox="1"/>
            <p:nvPr/>
          </p:nvSpPr>
          <p:spPr>
            <a:xfrm rot="19200000">
              <a:off x="1985" y="727"/>
              <a:ext cx="1176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indent="0">
                <a:spcBef>
                  <a:spcPct val="50000"/>
                </a:spcBef>
              </a:pPr>
              <a:r>
                <a:rPr lang="zh-CN" altLang="en-US" sz="40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  <a:sym typeface="Arial" panose="020B0604020202090204" pitchFamily="34" charset="0"/>
                </a:rPr>
                <a:t> 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  <a:sym typeface="Arial" panose="020B0604020202090204" pitchFamily="34" charset="0"/>
                </a:rPr>
                <a:t>Tuesday</a:t>
              </a:r>
              <a:endParaRPr lang="en-US" altLang="zh-CN" sz="3200" b="1" dirty="0">
                <a:solidFill>
                  <a:schemeClr val="bg1"/>
                </a:solidFill>
                <a:latin typeface="Arial" panose="020B0604020202090204" pitchFamily="34" charset="0"/>
                <a:ea typeface="宋体" charset="-122"/>
                <a:sym typeface="Arial" panose="020B0604020202090204" pitchFamily="34" charset="0"/>
              </a:endParaRPr>
            </a:p>
          </p:txBody>
        </p:sp>
        <p:sp>
          <p:nvSpPr>
            <p:cNvPr id="4108" name="Text Box 13"/>
            <p:cNvSpPr txBox="1"/>
            <p:nvPr/>
          </p:nvSpPr>
          <p:spPr>
            <a:xfrm rot="19320000">
              <a:off x="356" y="2198"/>
              <a:ext cx="1226" cy="3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indent="0">
                <a:spcBef>
                  <a:spcPct val="50000"/>
                </a:spcBef>
              </a:pPr>
              <a:r>
                <a:rPr lang="en-US" altLang="zh-CN" sz="3600" b="1" dirty="0">
                  <a:solidFill>
                    <a:schemeClr val="bg1"/>
                  </a:solidFill>
                  <a:latin typeface="Arial" panose="020B0604020202090204" pitchFamily="34" charset="0"/>
                  <a:ea typeface="黑体" pitchFamily="49" charset="-122"/>
                </a:rPr>
                <a:t>Saturday</a:t>
              </a:r>
              <a:endParaRPr lang="en-US" altLang="zh-CN" sz="3600" b="1" dirty="0">
                <a:solidFill>
                  <a:schemeClr val="bg1"/>
                </a:solidFill>
                <a:latin typeface="Arial" panose="020B0604020202090204" pitchFamily="34" charset="0"/>
                <a:ea typeface="黑体" pitchFamily="49" charset="-122"/>
              </a:endParaRPr>
            </a:p>
          </p:txBody>
        </p:sp>
        <p:sp>
          <p:nvSpPr>
            <p:cNvPr id="4109" name="Text Box 14"/>
            <p:cNvSpPr txBox="1"/>
            <p:nvPr/>
          </p:nvSpPr>
          <p:spPr>
            <a:xfrm>
              <a:off x="1207" y="2748"/>
              <a:ext cx="1217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indent="0">
                <a:spcBef>
                  <a:spcPct val="50000"/>
                </a:spcBef>
              </a:pPr>
              <a:r>
                <a:rPr lang="zh-CN" altLang="en-US" sz="40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  <a:sym typeface="Arial" panose="020B0604020202090204" pitchFamily="34" charset="0"/>
                </a:rPr>
                <a:t>  </a:t>
              </a:r>
              <a:r>
                <a:rPr lang="en-US" altLang="zh-CN" sz="28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  <a:sym typeface="Arial" panose="020B0604020202090204" pitchFamily="34" charset="0"/>
                </a:rPr>
                <a:t>7 days</a:t>
              </a:r>
              <a:endParaRPr lang="en-US" altLang="zh-CN" sz="2800" b="1" dirty="0">
                <a:solidFill>
                  <a:schemeClr val="bg1"/>
                </a:solidFill>
                <a:latin typeface="Arial" panose="020B0604020202090204" pitchFamily="34" charset="0"/>
                <a:ea typeface="宋体" charset="-122"/>
                <a:sym typeface="Arial" panose="020B0604020202090204" pitchFamily="34" charset="0"/>
              </a:endParaRPr>
            </a:p>
          </p:txBody>
        </p:sp>
        <p:sp>
          <p:nvSpPr>
            <p:cNvPr id="4110" name="Text Box 15"/>
            <p:cNvSpPr txBox="1"/>
            <p:nvPr/>
          </p:nvSpPr>
          <p:spPr>
            <a:xfrm>
              <a:off x="2132" y="1543"/>
              <a:ext cx="1302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indent="0">
                <a:spcBef>
                  <a:spcPct val="50000"/>
                </a:spcBef>
              </a:pPr>
              <a:r>
                <a:rPr lang="zh-CN" altLang="en-US" sz="40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  <a:sym typeface="Arial" panose="020B0604020202090204" pitchFamily="34" charset="0"/>
                </a:rPr>
                <a:t> </a:t>
              </a:r>
              <a:r>
                <a:rPr lang="en-US" altLang="zh-CN" sz="36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  <a:sym typeface="Arial" panose="020B0604020202090204" pitchFamily="34" charset="0"/>
                </a:rPr>
                <a:t>Sunday</a:t>
              </a:r>
              <a:endParaRPr lang="en-US" altLang="zh-CN" sz="3600" b="1" dirty="0">
                <a:solidFill>
                  <a:schemeClr val="bg1"/>
                </a:solidFill>
                <a:latin typeface="Arial" panose="020B0604020202090204" pitchFamily="34" charset="0"/>
                <a:ea typeface="宋体" charset="-122"/>
                <a:sym typeface="Arial" panose="020B0604020202090204" pitchFamily="34" charset="0"/>
              </a:endParaRPr>
            </a:p>
          </p:txBody>
        </p:sp>
        <p:sp>
          <p:nvSpPr>
            <p:cNvPr id="4111" name="Text Box 16"/>
            <p:cNvSpPr txBox="1"/>
            <p:nvPr/>
          </p:nvSpPr>
          <p:spPr>
            <a:xfrm rot="2160000">
              <a:off x="1832" y="2301"/>
              <a:ext cx="1482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indent="0">
                <a:spcBef>
                  <a:spcPct val="50000"/>
                </a:spcBef>
              </a:pPr>
              <a:r>
                <a:rPr lang="zh-CN" altLang="en-US" sz="40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  <a:sym typeface="Arial" panose="020B0604020202090204" pitchFamily="34" charset="0"/>
                </a:rPr>
                <a:t> 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90204" pitchFamily="34" charset="0"/>
                  <a:ea typeface="宋体" charset="-122"/>
                  <a:sym typeface="Arial" panose="020B0604020202090204" pitchFamily="34" charset="0"/>
                </a:rPr>
                <a:t>Thursday</a:t>
              </a:r>
              <a:endParaRPr lang="en-US" altLang="zh-CN" sz="3200" b="1" dirty="0">
                <a:solidFill>
                  <a:schemeClr val="bg1"/>
                </a:solidFill>
                <a:latin typeface="Arial" panose="020B0604020202090204" pitchFamily="34" charset="0"/>
                <a:ea typeface="宋体" charset="-122"/>
                <a:sym typeface="Arial" panose="020B0604020202090204" pitchFamily="34" charset="0"/>
              </a:endParaRPr>
            </a:p>
          </p:txBody>
        </p:sp>
      </p:grpSp>
      <p:sp>
        <p:nvSpPr>
          <p:cNvPr id="4112" name="AutoShape 17"/>
          <p:cNvSpPr/>
          <p:nvPr/>
        </p:nvSpPr>
        <p:spPr>
          <a:xfrm rot="16200000">
            <a:off x="3543935" y="2492058"/>
            <a:ext cx="1439863" cy="430212"/>
          </a:xfrm>
          <a:prstGeom prst="rightArrow">
            <a:avLst>
              <a:gd name="adj1" fmla="val 50000"/>
              <a:gd name="adj2" fmla="val 83625"/>
            </a:avLst>
          </a:prstGeom>
          <a:solidFill>
            <a:srgbClr val="FFFF05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indent="0"/>
            <a:endParaRPr lang="zh-CN" altLang="en-US" dirty="0">
              <a:latin typeface="Arial" panose="020B0604020202090204" pitchFamily="34" charset="0"/>
              <a:ea typeface="宋体" charset="-122"/>
            </a:endParaRPr>
          </a:p>
        </p:txBody>
      </p:sp>
      <p:sp>
        <p:nvSpPr>
          <p:cNvPr id="4113" name="WordArt 18"/>
          <p:cNvSpPr/>
          <p:nvPr/>
        </p:nvSpPr>
        <p:spPr>
          <a:xfrm>
            <a:off x="7320280" y="92075"/>
            <a:ext cx="3095625" cy="22510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normAutofit/>
          </a:bodyPr>
          <a:p>
            <a:pPr algn="ctr"/>
            <a:r>
              <a:rPr lang="en-US" altLang="zh-CN" sz="3600" b="1" normalizeH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宋体" charset="0"/>
                <a:ea typeface="宋体" charset="0"/>
              </a:rPr>
              <a:t>Game</a:t>
            </a:r>
            <a:r>
              <a:rPr lang="zh-CN" altLang="en-US" sz="3600" b="1" normalizeH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宋体" charset="0"/>
                <a:ea typeface="宋体" charset="0"/>
              </a:rPr>
              <a:t>：</a:t>
            </a:r>
            <a:r>
              <a:rPr lang="en-US" altLang="zh-CN" sz="3600" b="1" normalizeH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宋体" charset="0"/>
                <a:ea typeface="宋体" charset="0"/>
              </a:rPr>
              <a:t>Big wheel</a:t>
            </a:r>
            <a:endParaRPr lang="en-US" altLang="zh-CN" sz="3600" b="1" normalizeH="1"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FF"/>
              </a:solidFill>
              <a:latin typeface="宋体" charset="0"/>
              <a:ea typeface="宋体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100000">
                                      <p:cBhvr>
                                        <p:cTn id="6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10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100000">
                                      <p:cBhvr>
                                        <p:cTn id="14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500000">
                                      <p:cBhvr>
                                        <p:cTn id="18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0">
                                      <p:cBhvr>
                                        <p:cTn id="22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9700000">
                                      <p:cBhvr>
                                        <p:cTn id="26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300000">
                                      <p:cBhvr>
                                        <p:cTn id="30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34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335" y="-76835"/>
            <a:ext cx="12219305" cy="7011670"/>
          </a:xfrm>
          <a:prstGeom prst="rect">
            <a:avLst/>
          </a:prstGeom>
          <a:gradFill>
            <a:gsLst>
              <a:gs pos="0">
                <a:srgbClr val="6DC3B0"/>
              </a:gs>
              <a:gs pos="100000">
                <a:srgbClr val="FCA88C">
                  <a:lumMod val="68000"/>
                  <a:lumOff val="32000"/>
                  <a:alpha val="10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6494" y="4556769"/>
            <a:ext cx="16928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d-ID" sz="1400" b="1" dirty="0">
              <a:solidFill>
                <a:schemeClr val="bg1"/>
              </a:solidFill>
              <a:latin typeface="Montserrat" panose="00000500000000000000" pitchFamily="50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2376" y="5942666"/>
            <a:ext cx="123786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>
                <a:solidFill>
                  <a:schemeClr val="bg1">
                    <a:lumMod val="85000"/>
                    <a:alpha val="50000"/>
                  </a:schemeClr>
                </a:solidFill>
                <a:latin typeface="Montserrat" panose="00000500000000000000" pitchFamily="50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6595" b="1" dirty="0">
              <a:solidFill>
                <a:schemeClr val="bg1">
                  <a:lumMod val="85000"/>
                  <a:alpha val="50000"/>
                </a:schemeClr>
              </a:solidFill>
              <a:latin typeface="Montserrat" panose="00000500000000000000" pitchFamily="50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图片 2" descr="截屏2020-03-16下午5.21.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6750" y="-81280"/>
            <a:ext cx="5104130" cy="701611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335" y="-76835"/>
            <a:ext cx="12219305" cy="7011670"/>
          </a:xfrm>
          <a:prstGeom prst="rect">
            <a:avLst/>
          </a:prstGeom>
          <a:gradFill>
            <a:gsLst>
              <a:gs pos="0">
                <a:srgbClr val="6DC3B0"/>
              </a:gs>
              <a:gs pos="100000">
                <a:srgbClr val="FCA88C">
                  <a:lumMod val="68000"/>
                  <a:lumOff val="32000"/>
                  <a:alpha val="10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6494" y="4556769"/>
            <a:ext cx="16928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d-ID" sz="1400" b="1" dirty="0">
              <a:solidFill>
                <a:schemeClr val="bg1"/>
              </a:solidFill>
              <a:latin typeface="Montserrat" panose="00000500000000000000" pitchFamily="50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2376" y="5942666"/>
            <a:ext cx="123786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>
                <a:solidFill>
                  <a:schemeClr val="bg1">
                    <a:lumMod val="85000"/>
                    <a:alpha val="50000"/>
                  </a:schemeClr>
                </a:solidFill>
                <a:latin typeface="Montserrat" panose="00000500000000000000" pitchFamily="50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6595" b="1" dirty="0">
              <a:solidFill>
                <a:schemeClr val="bg1">
                  <a:lumMod val="85000"/>
                  <a:alpha val="50000"/>
                </a:schemeClr>
              </a:solidFill>
              <a:latin typeface="Montserrat" panose="00000500000000000000" pitchFamily="50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图片 3" descr="截屏2020-03-16下午3.50.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6490" y="127635"/>
            <a:ext cx="9995535" cy="68072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9210" y="-76835"/>
            <a:ext cx="12219305" cy="7011670"/>
          </a:xfrm>
          <a:prstGeom prst="rect">
            <a:avLst/>
          </a:prstGeom>
          <a:gradFill>
            <a:gsLst>
              <a:gs pos="0">
                <a:srgbClr val="6DC3B0"/>
              </a:gs>
              <a:gs pos="100000">
                <a:srgbClr val="FCA88C">
                  <a:lumMod val="68000"/>
                  <a:lumOff val="32000"/>
                  <a:alpha val="10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6494" y="4556769"/>
            <a:ext cx="16928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d-ID" sz="1400" b="1" dirty="0">
              <a:solidFill>
                <a:schemeClr val="bg1"/>
              </a:solidFill>
              <a:latin typeface="Montserrat" panose="00000500000000000000" pitchFamily="50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2376" y="5942666"/>
            <a:ext cx="123786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>
                <a:solidFill>
                  <a:schemeClr val="bg1">
                    <a:lumMod val="85000"/>
                    <a:alpha val="50000"/>
                  </a:schemeClr>
                </a:solidFill>
                <a:latin typeface="Montserrat" panose="00000500000000000000" pitchFamily="50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6595" b="1" dirty="0">
              <a:solidFill>
                <a:schemeClr val="bg1">
                  <a:lumMod val="85000"/>
                  <a:alpha val="50000"/>
                </a:schemeClr>
              </a:solidFill>
              <a:latin typeface="Montserrat" panose="00000500000000000000" pitchFamily="50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图片 3" descr="截屏2020-03-17上午9.42.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" y="-44450"/>
            <a:ext cx="11873230" cy="69094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97975" y="1499235"/>
            <a:ext cx="32594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chemeClr val="tx1"/>
                </a:solidFill>
              </a:rPr>
              <a:t> </a:t>
            </a:r>
            <a:r>
              <a:rPr lang="en-US" altLang="zh-CN" sz="4000">
                <a:solidFill>
                  <a:schemeClr val="tx1"/>
                </a:solidFill>
              </a:rPr>
              <a:t> </a:t>
            </a:r>
            <a:endParaRPr lang="en-US" altLang="zh-CN" sz="4000">
              <a:solidFill>
                <a:schemeClr val="tx1"/>
              </a:solidFill>
            </a:endParaRPr>
          </a:p>
        </p:txBody>
      </p:sp>
      <p:pic>
        <p:nvPicPr>
          <p:cNvPr id="6" name="图片 5" descr="截屏2020-03-17上午10.11.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-76835"/>
            <a:ext cx="6477635" cy="12192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91205" y="5850255"/>
            <a:ext cx="63074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I go to school.</a:t>
            </a:r>
            <a:endParaRPr lang="zh-CN" altLang="en-US" sz="6000"/>
          </a:p>
        </p:txBody>
      </p:sp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9210" y="-76835"/>
            <a:ext cx="12219305" cy="7011670"/>
          </a:xfrm>
          <a:prstGeom prst="rect">
            <a:avLst/>
          </a:prstGeom>
          <a:gradFill>
            <a:gsLst>
              <a:gs pos="0">
                <a:srgbClr val="6DC3B0"/>
              </a:gs>
              <a:gs pos="100000">
                <a:srgbClr val="FCA88C">
                  <a:lumMod val="68000"/>
                  <a:lumOff val="32000"/>
                  <a:alpha val="10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6494" y="4556769"/>
            <a:ext cx="16928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d-ID" sz="1400" b="1" dirty="0">
              <a:solidFill>
                <a:schemeClr val="bg1"/>
              </a:solidFill>
              <a:latin typeface="Montserrat" panose="00000500000000000000" pitchFamily="50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2376" y="5942666"/>
            <a:ext cx="123786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>
                <a:solidFill>
                  <a:schemeClr val="bg1">
                    <a:lumMod val="85000"/>
                    <a:alpha val="50000"/>
                  </a:schemeClr>
                </a:solidFill>
                <a:latin typeface="Montserrat" panose="00000500000000000000" pitchFamily="50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6595" b="1" dirty="0">
              <a:solidFill>
                <a:schemeClr val="bg1">
                  <a:lumMod val="85000"/>
                  <a:alpha val="50000"/>
                </a:schemeClr>
              </a:solidFill>
              <a:latin typeface="Montserrat" panose="00000500000000000000" pitchFamily="50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图片 3" descr="截屏2020-03-17上午9.51.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0935" y="-177165"/>
            <a:ext cx="4514215" cy="7212330"/>
          </a:xfrm>
          <a:prstGeom prst="rect">
            <a:avLst/>
          </a:prstGeom>
        </p:spPr>
      </p:pic>
      <p:pic>
        <p:nvPicPr>
          <p:cNvPr id="7" name="图片 6" descr="截屏2020-03-17上午10.12.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-177165"/>
            <a:ext cx="6503035" cy="127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287770" y="5657850"/>
            <a:ext cx="59023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I  read  books.</a:t>
            </a:r>
            <a:endParaRPr lang="en-US" altLang="zh-CN" sz="6000"/>
          </a:p>
        </p:txBody>
      </p:sp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335" y="-76835"/>
            <a:ext cx="12219305" cy="7011670"/>
          </a:xfrm>
          <a:prstGeom prst="rect">
            <a:avLst/>
          </a:prstGeom>
          <a:gradFill>
            <a:gsLst>
              <a:gs pos="0">
                <a:srgbClr val="6DC3B0"/>
              </a:gs>
              <a:gs pos="100000">
                <a:srgbClr val="FCA88C">
                  <a:lumMod val="68000"/>
                  <a:lumOff val="32000"/>
                  <a:alpha val="10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6494" y="4556769"/>
            <a:ext cx="16928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d-ID" sz="1400" b="1" dirty="0">
              <a:solidFill>
                <a:schemeClr val="bg1"/>
              </a:solidFill>
              <a:latin typeface="Montserrat" panose="00000500000000000000" pitchFamily="50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2376" y="5942666"/>
            <a:ext cx="123786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>
                <a:solidFill>
                  <a:schemeClr val="bg1">
                    <a:lumMod val="85000"/>
                    <a:alpha val="50000"/>
                  </a:schemeClr>
                </a:solidFill>
                <a:latin typeface="Montserrat" panose="00000500000000000000" pitchFamily="50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6595" b="1" dirty="0">
              <a:solidFill>
                <a:schemeClr val="bg1">
                  <a:lumMod val="85000"/>
                  <a:alpha val="50000"/>
                </a:schemeClr>
              </a:solidFill>
              <a:latin typeface="Montserrat" panose="00000500000000000000" pitchFamily="50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图片 2" descr="截屏2020-03-17上午9.47.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106045"/>
            <a:ext cx="9065260" cy="6758940"/>
          </a:xfrm>
          <a:prstGeom prst="rect">
            <a:avLst/>
          </a:prstGeom>
        </p:spPr>
      </p:pic>
      <p:pic>
        <p:nvPicPr>
          <p:cNvPr id="7" name="图片 6" descr="截屏2020-03-17上午10.12.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" y="106045"/>
            <a:ext cx="6553835" cy="1168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40475" y="5634355"/>
            <a:ext cx="75406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/>
              <a:t>I draw pictures.</a:t>
            </a:r>
            <a:endParaRPr lang="en-US" altLang="zh-CN" sz="6600"/>
          </a:p>
        </p:txBody>
      </p:sp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335" y="-76835"/>
            <a:ext cx="12219305" cy="7011670"/>
          </a:xfrm>
          <a:prstGeom prst="rect">
            <a:avLst/>
          </a:prstGeom>
          <a:gradFill>
            <a:gsLst>
              <a:gs pos="0">
                <a:srgbClr val="6DC3B0"/>
              </a:gs>
              <a:gs pos="100000">
                <a:srgbClr val="FCA88C">
                  <a:lumMod val="68000"/>
                  <a:lumOff val="32000"/>
                  <a:alpha val="10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6494" y="4556769"/>
            <a:ext cx="16928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d-ID" sz="1400" b="1" dirty="0">
              <a:solidFill>
                <a:schemeClr val="bg1"/>
              </a:solidFill>
              <a:latin typeface="Montserrat" panose="00000500000000000000" pitchFamily="50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2376" y="5942666"/>
            <a:ext cx="123786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>
                <a:solidFill>
                  <a:schemeClr val="bg1">
                    <a:lumMod val="85000"/>
                    <a:alpha val="50000"/>
                  </a:schemeClr>
                </a:solidFill>
                <a:latin typeface="Montserrat" panose="00000500000000000000" pitchFamily="50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6595" b="1" dirty="0">
              <a:solidFill>
                <a:schemeClr val="bg1">
                  <a:lumMod val="85000"/>
                  <a:alpha val="50000"/>
                </a:schemeClr>
              </a:solidFill>
              <a:latin typeface="Montserrat" panose="00000500000000000000" pitchFamily="50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图片 2" descr="截屏2020-03-17上午9.47.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9955" y="129540"/>
            <a:ext cx="8756015" cy="5813425"/>
          </a:xfrm>
          <a:prstGeom prst="rect">
            <a:avLst/>
          </a:prstGeom>
        </p:spPr>
      </p:pic>
      <p:pic>
        <p:nvPicPr>
          <p:cNvPr id="7" name="图片 6" descr="截屏2020-03-17上午10.12.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" y="-76835"/>
            <a:ext cx="6477635" cy="1193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67250" y="5850255"/>
            <a:ext cx="51796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I  play  football.</a:t>
            </a:r>
            <a:endParaRPr lang="en-US" altLang="zh-CN" sz="6000"/>
          </a:p>
        </p:txBody>
      </p:sp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335" y="-76835"/>
            <a:ext cx="12219305" cy="7011670"/>
          </a:xfrm>
          <a:prstGeom prst="rect">
            <a:avLst/>
          </a:prstGeom>
          <a:gradFill>
            <a:gsLst>
              <a:gs pos="0">
                <a:srgbClr val="6DC3B0"/>
              </a:gs>
              <a:gs pos="100000">
                <a:srgbClr val="FCA88C">
                  <a:lumMod val="68000"/>
                  <a:lumOff val="32000"/>
                  <a:alpha val="10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6494" y="4556769"/>
            <a:ext cx="16928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d-ID" sz="1400" b="1" dirty="0">
              <a:solidFill>
                <a:schemeClr val="bg1"/>
              </a:solidFill>
              <a:latin typeface="Montserrat" panose="00000500000000000000" pitchFamily="50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2376" y="5942666"/>
            <a:ext cx="123786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>
                <a:solidFill>
                  <a:schemeClr val="bg1">
                    <a:lumMod val="85000"/>
                    <a:alpha val="50000"/>
                  </a:schemeClr>
                </a:solidFill>
                <a:latin typeface="Montserrat" panose="00000500000000000000" pitchFamily="50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6595" b="1" dirty="0">
              <a:solidFill>
                <a:schemeClr val="bg1">
                  <a:lumMod val="85000"/>
                  <a:alpha val="50000"/>
                </a:schemeClr>
              </a:solidFill>
              <a:latin typeface="Montserrat" panose="00000500000000000000" pitchFamily="50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图片 3" descr="截屏2020-03-17上午10.06.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1116965"/>
            <a:ext cx="9093200" cy="5654040"/>
          </a:xfrm>
          <a:prstGeom prst="rect">
            <a:avLst/>
          </a:prstGeom>
        </p:spPr>
      </p:pic>
      <p:pic>
        <p:nvPicPr>
          <p:cNvPr id="7" name="图片 6" descr="截屏2020-03-17上午10.12.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" y="-76835"/>
            <a:ext cx="6464935" cy="1193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27340" y="5610860"/>
            <a:ext cx="51790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I  watch TV</a:t>
            </a:r>
            <a:r>
              <a:rPr lang="en-US" altLang="zh-CN"/>
              <a:t>.</a:t>
            </a:r>
            <a:endParaRPr lang="en-US" altLang="zh-CN"/>
          </a:p>
        </p:txBody>
      </p:sp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335" y="-76835"/>
            <a:ext cx="12219305" cy="7011670"/>
          </a:xfrm>
          <a:prstGeom prst="rect">
            <a:avLst/>
          </a:prstGeom>
          <a:gradFill>
            <a:gsLst>
              <a:gs pos="0">
                <a:srgbClr val="6DC3B0"/>
              </a:gs>
              <a:gs pos="100000">
                <a:srgbClr val="FCA88C">
                  <a:lumMod val="68000"/>
                  <a:lumOff val="32000"/>
                  <a:alpha val="10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6494" y="4556769"/>
            <a:ext cx="16928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d-ID" sz="1400" b="1" dirty="0">
              <a:solidFill>
                <a:schemeClr val="bg1"/>
              </a:solidFill>
              <a:latin typeface="Montserrat" panose="00000500000000000000" pitchFamily="50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2376" y="5942666"/>
            <a:ext cx="123786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>
                <a:solidFill>
                  <a:schemeClr val="bg1">
                    <a:lumMod val="85000"/>
                    <a:alpha val="50000"/>
                  </a:schemeClr>
                </a:solidFill>
                <a:latin typeface="Montserrat" panose="00000500000000000000" pitchFamily="50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6595" b="1" dirty="0">
              <a:solidFill>
                <a:schemeClr val="bg1">
                  <a:lumMod val="85000"/>
                  <a:alpha val="50000"/>
                </a:schemeClr>
              </a:solidFill>
              <a:latin typeface="Montserrat" panose="00000500000000000000" pitchFamily="50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图片 2" descr="截屏2020-03-17上午9.50.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60960"/>
            <a:ext cx="9533890" cy="6804660"/>
          </a:xfrm>
          <a:prstGeom prst="rect">
            <a:avLst/>
          </a:prstGeom>
        </p:spPr>
      </p:pic>
      <p:pic>
        <p:nvPicPr>
          <p:cNvPr id="7" name="图片 6" descr="截屏2020-03-17上午10.12.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" y="60960"/>
            <a:ext cx="6401435" cy="1130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276600" y="5850255"/>
            <a:ext cx="75399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I do my  homework</a:t>
            </a:r>
            <a:r>
              <a:rPr lang="en-US" altLang="zh-CN"/>
              <a:t>.</a:t>
            </a:r>
            <a:endParaRPr lang="en-US" altLang="zh-CN"/>
          </a:p>
        </p:txBody>
      </p:sp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335" y="-76835"/>
            <a:ext cx="12219305" cy="7011670"/>
          </a:xfrm>
          <a:prstGeom prst="rect">
            <a:avLst/>
          </a:prstGeom>
          <a:gradFill>
            <a:gsLst>
              <a:gs pos="0">
                <a:srgbClr val="6DC3B0"/>
              </a:gs>
              <a:gs pos="100000">
                <a:srgbClr val="FCA88C">
                  <a:lumMod val="68000"/>
                  <a:lumOff val="32000"/>
                  <a:alpha val="10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6494" y="4556769"/>
            <a:ext cx="16928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d-ID" sz="1400" b="1" dirty="0">
              <a:solidFill>
                <a:schemeClr val="bg1"/>
              </a:solidFill>
              <a:latin typeface="Montserrat" panose="00000500000000000000" pitchFamily="50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2376" y="5942666"/>
            <a:ext cx="123786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>
                <a:solidFill>
                  <a:schemeClr val="bg1">
                    <a:lumMod val="85000"/>
                    <a:alpha val="50000"/>
                  </a:schemeClr>
                </a:solidFill>
                <a:latin typeface="Montserrat" panose="00000500000000000000" pitchFamily="50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6595" b="1" dirty="0">
              <a:solidFill>
                <a:schemeClr val="bg1">
                  <a:lumMod val="85000"/>
                  <a:alpha val="50000"/>
                </a:schemeClr>
              </a:solidFill>
              <a:latin typeface="Montserrat" panose="00000500000000000000" pitchFamily="50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图片 7" descr="截屏2020-03-17上午10.23.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540" y="100330"/>
            <a:ext cx="9245600" cy="5706745"/>
          </a:xfrm>
          <a:prstGeom prst="rect">
            <a:avLst/>
          </a:prstGeom>
        </p:spPr>
      </p:pic>
      <p:pic>
        <p:nvPicPr>
          <p:cNvPr id="9" name="图片 8" descr="截屏2020-03-17上午10.11.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" y="100330"/>
            <a:ext cx="6439535" cy="1219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07940" y="5886450"/>
            <a:ext cx="61836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I go to park.</a:t>
            </a:r>
            <a:endParaRPr lang="en-US" altLang="zh-CN" sz="6000"/>
          </a:p>
        </p:txBody>
      </p:sp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5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8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9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WPS 演示</Application>
  <PresentationFormat>宽屏</PresentationFormat>
  <Paragraphs>62</Paragraphs>
  <Slides>13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4" baseType="lpstr">
      <vt:lpstr>Arial</vt:lpstr>
      <vt:lpstr>方正书宋_GBK</vt:lpstr>
      <vt:lpstr>Wingdings</vt:lpstr>
      <vt:lpstr>思源黑体 CN Bold</vt:lpstr>
      <vt:lpstr>Montserrat</vt:lpstr>
      <vt:lpstr>Lato</vt:lpstr>
      <vt:lpstr>Liberation Sans</vt:lpstr>
      <vt:lpstr>Segoe UI</vt:lpstr>
      <vt:lpstr>宋体</vt:lpstr>
      <vt:lpstr>汉仪书宋二KW</vt:lpstr>
      <vt:lpstr>黑体</vt:lpstr>
      <vt:lpstr>宋体</vt:lpstr>
      <vt:lpstr>微软雅黑</vt:lpstr>
      <vt:lpstr>汉仪旗黑KW</vt:lpstr>
      <vt:lpstr>Arial Unicode MS</vt:lpstr>
      <vt:lpstr>苹方-简</vt:lpstr>
      <vt:lpstr>汉仪中黑KW</vt:lpstr>
      <vt:lpstr>等线</vt:lpstr>
      <vt:lpstr>汉仪中等线KW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apple</cp:lastModifiedBy>
  <cp:revision>404</cp:revision>
  <dcterms:created xsi:type="dcterms:W3CDTF">2020-03-17T02:42:49Z</dcterms:created>
  <dcterms:modified xsi:type="dcterms:W3CDTF">2020-03-17T02:42:49Z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2052-2.0.1.3256</vt:lpwstr>
  </property>
</Properties>
</file>