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8" r:id="rId4"/>
    <p:sldId id="257" r:id="rId5"/>
    <p:sldId id="288" r:id="rId6"/>
    <p:sldId id="289" r:id="rId7"/>
    <p:sldId id="290" r:id="rId8"/>
    <p:sldId id="291" r:id="rId9"/>
    <p:sldId id="292" r:id="rId10"/>
    <p:sldId id="298" r:id="rId11"/>
    <p:sldId id="293" r:id="rId12"/>
    <p:sldId id="294" r:id="rId13"/>
    <p:sldId id="295" r:id="rId14"/>
    <p:sldId id="299" r:id="rId15"/>
    <p:sldId id="300" r:id="rId16"/>
    <p:sldId id="301" r:id="rId17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B71F0"/>
    <a:srgbClr val="8A6749"/>
    <a:srgbClr val="BCBEC0"/>
    <a:srgbClr val="ADDCE1"/>
    <a:srgbClr val="96795F"/>
    <a:srgbClr val="4E3F31"/>
    <a:srgbClr val="96765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52" d="100"/>
          <a:sy n="52" d="100"/>
        </p:scale>
        <p:origin x="101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0" Type="http://schemas.openxmlformats.org/officeDocument/2006/relationships/tableStyles" Target="tableStyles.xml"/><Relationship Id="rId2" Type="http://schemas.openxmlformats.org/officeDocument/2006/relationships/theme" Target="theme/theme1.xml"/><Relationship Id="rId19" Type="http://schemas.openxmlformats.org/officeDocument/2006/relationships/viewProps" Target="viewProps.xml"/><Relationship Id="rId18" Type="http://schemas.openxmlformats.org/officeDocument/2006/relationships/presProps" Target="presProps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50DEC-4743-425F-AD94-33A5F6B7092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4D779-DB5F-420E-B91A-310C35706F5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50DEC-4743-425F-AD94-33A5F6B7092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4D779-DB5F-420E-B91A-310C35706F5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50DEC-4743-425F-AD94-33A5F6B7092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4D779-DB5F-420E-B91A-310C35706F5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50DEC-4743-425F-AD94-33A5F6B7092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4D779-DB5F-420E-B91A-310C35706F5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50DEC-4743-425F-AD94-33A5F6B7092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4D779-DB5F-420E-B91A-310C35706F5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50DEC-4743-425F-AD94-33A5F6B70921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4D779-DB5F-420E-B91A-310C35706F5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50DEC-4743-425F-AD94-33A5F6B70921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4D779-DB5F-420E-B91A-310C35706F5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50DEC-4743-425F-AD94-33A5F6B70921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4D779-DB5F-420E-B91A-310C35706F5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50DEC-4743-425F-AD94-33A5F6B70921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4D779-DB5F-420E-B91A-310C35706F5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50DEC-4743-425F-AD94-33A5F6B70921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4D779-DB5F-420E-B91A-310C35706F5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50DEC-4743-425F-AD94-33A5F6B70921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4D779-DB5F-420E-B91A-310C35706F5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B50DEC-4743-425F-AD94-33A5F6B7092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24D779-DB5F-420E-B91A-310C35706F53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3" Type="http://schemas.openxmlformats.org/officeDocument/2006/relationships/image" Target="../media/image20.png"/><Relationship Id="rId2" Type="http://schemas.openxmlformats.org/officeDocument/2006/relationships/image" Target="../media/image4.png"/><Relationship Id="rId1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Relationship Id="rId3" Type="http://schemas.openxmlformats.org/officeDocument/2006/relationships/image" Target="../media/image7.png"/><Relationship Id="rId2" Type="http://schemas.openxmlformats.org/officeDocument/2006/relationships/image" Target="../media/image23.png"/><Relationship Id="rId1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Relationship Id="rId3" Type="http://schemas.openxmlformats.org/officeDocument/2006/relationships/image" Target="../media/image6.png"/><Relationship Id="rId2" Type="http://schemas.openxmlformats.org/officeDocument/2006/relationships/image" Target="../media/image26.png"/><Relationship Id="rId1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Relationship Id="rId3" Type="http://schemas.openxmlformats.org/officeDocument/2006/relationships/image" Target="../media/image5.png"/><Relationship Id="rId2" Type="http://schemas.openxmlformats.org/officeDocument/2006/relationships/image" Target="../media/image29.png"/><Relationship Id="rId1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5.png"/><Relationship Id="rId3" Type="http://schemas.openxmlformats.org/officeDocument/2006/relationships/image" Target="../media/image32.png"/><Relationship Id="rId2" Type="http://schemas.openxmlformats.org/officeDocument/2006/relationships/image" Target="../media/image4.png"/><Relationship Id="rId1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32.png"/><Relationship Id="rId2" Type="http://schemas.openxmlformats.org/officeDocument/2006/relationships/image" Target="../media/image6.png"/><Relationship Id="rId1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9.png"/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12.png"/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13.png"/><Relationship Id="rId3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3" Type="http://schemas.openxmlformats.org/officeDocument/2006/relationships/image" Target="../media/image14.png"/><Relationship Id="rId2" Type="http://schemas.openxmlformats.org/officeDocument/2006/relationships/image" Target="../media/image8.png"/><Relationship Id="rId1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6.png"/><Relationship Id="rId4" Type="http://schemas.openxmlformats.org/officeDocument/2006/relationships/image" Target="../media/image19.png"/><Relationship Id="rId3" Type="http://schemas.openxmlformats.org/officeDocument/2006/relationships/image" Target="../media/image18.png"/><Relationship Id="rId2" Type="http://schemas.openxmlformats.org/officeDocument/2006/relationships/image" Target="../media/image7.png"/><Relationship Id="rId1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稻壳繁华万千，盗取必究。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735826" y="-2603091"/>
            <a:ext cx="6607278" cy="12078929"/>
          </a:xfrm>
          <a:prstGeom prst="rect">
            <a:avLst/>
          </a:prstGeom>
        </p:spPr>
      </p:pic>
      <p:pic>
        <p:nvPicPr>
          <p:cNvPr id="28" name="稻壳繁华万千，盗取必究。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559" y="1269665"/>
            <a:ext cx="10847333" cy="4493543"/>
          </a:xfrm>
          <a:prstGeom prst="rect">
            <a:avLst/>
          </a:prstGeom>
        </p:spPr>
      </p:pic>
      <p:sp>
        <p:nvSpPr>
          <p:cNvPr id="10" name="稻壳繁华万千，盗取必究。"/>
          <p:cNvSpPr txBox="1"/>
          <p:nvPr/>
        </p:nvSpPr>
        <p:spPr>
          <a:xfrm>
            <a:off x="1389136" y="2756784"/>
            <a:ext cx="8580773" cy="2122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600" spc="-150" dirty="0">
                <a:solidFill>
                  <a:srgbClr val="8A6749"/>
                </a:solidFill>
                <a:latin typeface="钟齐王庆华毛笔简体" panose="02000600000000000000" pitchFamily="2" charset="-122"/>
                <a:ea typeface="钟齐王庆华毛笔简体" panose="02000600000000000000" pitchFamily="2" charset="-122"/>
                <a:cs typeface="钟齐王庆华毛笔简体" panose="02000600000000000000" pitchFamily="2" charset="-122"/>
              </a:rPr>
              <a:t>YOYO 8 final term PBL</a:t>
            </a:r>
            <a:r>
              <a:rPr lang="zh-CN" altLang="en-US" sz="6600" spc="-150" dirty="0">
                <a:solidFill>
                  <a:srgbClr val="8A6749"/>
                </a:solidFill>
                <a:latin typeface="钟齐王庆华毛笔简体" panose="02000600000000000000" pitchFamily="2" charset="-122"/>
                <a:ea typeface="钟齐王庆华毛笔简体" panose="02000600000000000000" pitchFamily="2" charset="-122"/>
                <a:cs typeface="钟齐王庆华毛笔简体" panose="02000600000000000000" pitchFamily="2" charset="-122"/>
              </a:rPr>
              <a:t> </a:t>
            </a:r>
            <a:r>
              <a:rPr lang="en-US" altLang="zh-CN" sz="6600" spc="-150" dirty="0">
                <a:solidFill>
                  <a:srgbClr val="8A6749"/>
                </a:solidFill>
                <a:latin typeface="钟齐王庆华毛笔简体" panose="02000600000000000000" pitchFamily="2" charset="-122"/>
                <a:ea typeface="钟齐王庆华毛笔简体" panose="02000600000000000000" pitchFamily="2" charset="-122"/>
                <a:cs typeface="钟齐王庆华毛笔简体" panose="02000600000000000000" pitchFamily="2" charset="-122"/>
              </a:rPr>
              <a:t>CAMP</a:t>
            </a:r>
            <a:endParaRPr lang="en-US" altLang="zh-CN" sz="6600" spc="-150" dirty="0">
              <a:solidFill>
                <a:srgbClr val="8A6749"/>
              </a:solidFill>
              <a:latin typeface="钟齐王庆华毛笔简体" panose="02000600000000000000" pitchFamily="2" charset="-122"/>
              <a:ea typeface="钟齐王庆华毛笔简体" panose="02000600000000000000" pitchFamily="2" charset="-122"/>
              <a:cs typeface="钟齐王庆华毛笔简体" panose="02000600000000000000" pitchFamily="2" charset="-122"/>
            </a:endParaRPr>
          </a:p>
        </p:txBody>
      </p:sp>
      <p:pic>
        <p:nvPicPr>
          <p:cNvPr id="29" name="稻壳繁华万千，盗取必究。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282509" flipH="1">
            <a:off x="4111136" y="2255797"/>
            <a:ext cx="2083186" cy="520448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稻壳繁华万千，盗取必究。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735826" y="-2610076"/>
            <a:ext cx="6607278" cy="12078929"/>
          </a:xfrm>
          <a:prstGeom prst="rect">
            <a:avLst/>
          </a:prstGeom>
        </p:spPr>
      </p:pic>
      <p:sp>
        <p:nvSpPr>
          <p:cNvPr id="3" name="稻壳繁华万千，盗取必究。"/>
          <p:cNvSpPr/>
          <p:nvPr/>
        </p:nvSpPr>
        <p:spPr>
          <a:xfrm rot="21125554">
            <a:off x="1487865" y="5163872"/>
            <a:ext cx="3777810" cy="920452"/>
          </a:xfrm>
          <a:prstGeom prst="ellipse">
            <a:avLst/>
          </a:prstGeom>
          <a:solidFill>
            <a:srgbClr val="8A6749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4" name="组合 23"/>
          <p:cNvGrpSpPr/>
          <p:nvPr/>
        </p:nvGrpSpPr>
        <p:grpSpPr>
          <a:xfrm>
            <a:off x="545465" y="640080"/>
            <a:ext cx="3134995" cy="1437640"/>
            <a:chOff x="964" y="3303"/>
            <a:chExt cx="4937" cy="2264"/>
          </a:xfrm>
        </p:grpSpPr>
        <p:pic>
          <p:nvPicPr>
            <p:cNvPr id="10" name="图片 9" descr="BOOKA-P-18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</a:blip>
            <a:srcRect l="19943" t="17719" r="46655" b="2842"/>
            <a:stretch>
              <a:fillRect/>
            </a:stretch>
          </p:blipFill>
          <p:spPr>
            <a:xfrm>
              <a:off x="964" y="3303"/>
              <a:ext cx="1283" cy="2264"/>
            </a:xfrm>
            <a:prstGeom prst="rect">
              <a:avLst/>
            </a:prstGeom>
          </p:spPr>
        </p:pic>
        <p:sp>
          <p:nvSpPr>
            <p:cNvPr id="18" name="矩形 17"/>
            <p:cNvSpPr/>
            <p:nvPr/>
          </p:nvSpPr>
          <p:spPr>
            <a:xfrm>
              <a:off x="2283" y="3577"/>
              <a:ext cx="3618" cy="1743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 anchor="t">
              <a:spAutoFit/>
            </a:bodyPr>
            <a:p>
              <a:pPr algn="ctr"/>
              <a:r>
                <a:rPr lang="en-US" altLang="zh-CN" sz="6600" b="1"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Sofia</a:t>
              </a:r>
              <a:endParaRPr lang="en-US" altLang="zh-CN" sz="66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</p:grpSp>
      <p:pic>
        <p:nvPicPr>
          <p:cNvPr id="2" name="图片 1" descr="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0765" y="828040"/>
            <a:ext cx="3961765" cy="4720590"/>
          </a:xfrm>
          <a:prstGeom prst="rect">
            <a:avLst/>
          </a:prstGeom>
        </p:spPr>
      </p:pic>
      <p:sp>
        <p:nvSpPr>
          <p:cNvPr id="4" name="椭圆 3"/>
          <p:cNvSpPr/>
          <p:nvPr/>
        </p:nvSpPr>
        <p:spPr>
          <a:xfrm>
            <a:off x="7390765" y="3799840"/>
            <a:ext cx="1446530" cy="1734820"/>
          </a:xfrm>
          <a:prstGeom prst="ellipse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5" name="圆角矩形标注 14"/>
          <p:cNvSpPr/>
          <p:nvPr/>
        </p:nvSpPr>
        <p:spPr>
          <a:xfrm flipV="1">
            <a:off x="829310" y="2226310"/>
            <a:ext cx="6228715" cy="1293495"/>
          </a:xfrm>
          <a:prstGeom prst="wedgeRoundRectCallou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文本框 15"/>
          <p:cNvSpPr txBox="1"/>
          <p:nvPr/>
        </p:nvSpPr>
        <p:spPr>
          <a:xfrm>
            <a:off x="915670" y="2226310"/>
            <a:ext cx="637413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 b="1">
                <a:solidFill>
                  <a:srgbClr val="00B050"/>
                </a:solidFill>
              </a:rPr>
              <a:t>It's orange in the livingroom.</a:t>
            </a:r>
            <a:endParaRPr lang="en-US" altLang="zh-CN" sz="3200" b="1">
              <a:solidFill>
                <a:srgbClr val="00B050"/>
              </a:solidFill>
            </a:endParaRPr>
          </a:p>
        </p:txBody>
      </p:sp>
      <p:pic>
        <p:nvPicPr>
          <p:cNvPr id="5" name="图片 4" descr="C:/Users/admin/AppData/Local/Temp/kaimatting/20210409160050/output_aiMatting_20210409160059.pngoutput_aiMatting_20210409160059"/>
          <p:cNvPicPr>
            <a:picLocks noChangeAspect="1"/>
          </p:cNvPicPr>
          <p:nvPr/>
        </p:nvPicPr>
        <p:blipFill>
          <a:blip r:embed="rId4"/>
          <a:srcRect l="9060" t="7828" r="7277" b="14416"/>
          <a:stretch>
            <a:fillRect/>
          </a:stretch>
        </p:blipFill>
        <p:spPr>
          <a:xfrm>
            <a:off x="2108200" y="2809875"/>
            <a:ext cx="1102360" cy="756920"/>
          </a:xfrm>
          <a:prstGeom prst="rect">
            <a:avLst/>
          </a:prstGeom>
        </p:spPr>
      </p:pic>
      <p:pic>
        <p:nvPicPr>
          <p:cNvPr id="6" name="图片 5" descr="C:/Users/admin/AppData/Local/Temp/kaimatting/20210409161109/output_aiMatting_20210409161120.pngoutput_aiMatting_20210409161120"/>
          <p:cNvPicPr>
            <a:picLocks noChangeAspect="1"/>
          </p:cNvPicPr>
          <p:nvPr/>
        </p:nvPicPr>
        <p:blipFill>
          <a:blip r:embed="rId5"/>
          <a:srcRect l="19025" t="8479"/>
          <a:stretch>
            <a:fillRect/>
          </a:stretch>
        </p:blipFill>
        <p:spPr>
          <a:xfrm>
            <a:off x="5438140" y="2690495"/>
            <a:ext cx="981075" cy="82931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稻壳繁华万千，盗取必究。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735826" y="-2610076"/>
            <a:ext cx="6607278" cy="12078929"/>
          </a:xfrm>
          <a:prstGeom prst="rect">
            <a:avLst/>
          </a:prstGeom>
        </p:spPr>
      </p:pic>
      <p:sp>
        <p:nvSpPr>
          <p:cNvPr id="3" name="稻壳繁华万千，盗取必究。"/>
          <p:cNvSpPr/>
          <p:nvPr/>
        </p:nvSpPr>
        <p:spPr>
          <a:xfrm rot="21125554">
            <a:off x="1487865" y="5163872"/>
            <a:ext cx="3777810" cy="920452"/>
          </a:xfrm>
          <a:prstGeom prst="ellipse">
            <a:avLst/>
          </a:prstGeom>
          <a:solidFill>
            <a:srgbClr val="8A6749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圆角矩形标注 14"/>
          <p:cNvSpPr/>
          <p:nvPr/>
        </p:nvSpPr>
        <p:spPr>
          <a:xfrm flipV="1">
            <a:off x="829310" y="2226310"/>
            <a:ext cx="6228715" cy="1293495"/>
          </a:xfrm>
          <a:prstGeom prst="wedgeRoundRectCallou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文本框 15"/>
          <p:cNvSpPr txBox="1"/>
          <p:nvPr/>
        </p:nvSpPr>
        <p:spPr>
          <a:xfrm>
            <a:off x="915670" y="2226310"/>
            <a:ext cx="637413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 b="1">
                <a:solidFill>
                  <a:srgbClr val="00B050"/>
                </a:solidFill>
              </a:rPr>
              <a:t>It's purple in the bedroom.</a:t>
            </a:r>
            <a:endParaRPr lang="en-US" altLang="zh-CN" sz="3200" b="1">
              <a:solidFill>
                <a:srgbClr val="00B050"/>
              </a:solidFill>
            </a:endParaRPr>
          </a:p>
        </p:txBody>
      </p:sp>
      <p:pic>
        <p:nvPicPr>
          <p:cNvPr id="2" name="图片 1" descr="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89800" y="897890"/>
            <a:ext cx="4101465" cy="4908550"/>
          </a:xfrm>
          <a:prstGeom prst="rect">
            <a:avLst/>
          </a:prstGeom>
        </p:spPr>
      </p:pic>
      <p:sp>
        <p:nvSpPr>
          <p:cNvPr id="4" name="椭圆 3"/>
          <p:cNvSpPr/>
          <p:nvPr/>
        </p:nvSpPr>
        <p:spPr>
          <a:xfrm>
            <a:off x="7289800" y="3519170"/>
            <a:ext cx="1547495" cy="2219325"/>
          </a:xfrm>
          <a:prstGeom prst="ellipse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27" name="组合 26"/>
          <p:cNvGrpSpPr/>
          <p:nvPr/>
        </p:nvGrpSpPr>
        <p:grpSpPr>
          <a:xfrm>
            <a:off x="593725" y="523240"/>
            <a:ext cx="3427095" cy="1543050"/>
            <a:chOff x="2142" y="6832"/>
            <a:chExt cx="5397" cy="2430"/>
          </a:xfrm>
        </p:grpSpPr>
        <p:pic>
          <p:nvPicPr>
            <p:cNvPr id="12" name="图片 11" descr="BOOKA-P-20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</a:blip>
            <a:srcRect l="19136" t="6386" r="26243" b="8351"/>
            <a:stretch>
              <a:fillRect/>
            </a:stretch>
          </p:blipFill>
          <p:spPr>
            <a:xfrm>
              <a:off x="2142" y="6832"/>
              <a:ext cx="2098" cy="2430"/>
            </a:xfrm>
            <a:prstGeom prst="rect">
              <a:avLst/>
            </a:prstGeom>
          </p:spPr>
        </p:pic>
        <p:sp>
          <p:nvSpPr>
            <p:cNvPr id="21" name="矩形 20"/>
            <p:cNvSpPr/>
            <p:nvPr/>
          </p:nvSpPr>
          <p:spPr>
            <a:xfrm>
              <a:off x="4587" y="7400"/>
              <a:ext cx="2952" cy="1743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 anchor="t">
              <a:spAutoFit/>
            </a:bodyPr>
            <a:p>
              <a:pPr algn="ctr"/>
              <a:r>
                <a:rPr lang="en-US" altLang="zh-CN" sz="6600" b="1"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Zane</a:t>
              </a:r>
              <a:endParaRPr lang="zh-CN" altLang="en-US" sz="66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</p:grpSp>
      <p:pic>
        <p:nvPicPr>
          <p:cNvPr id="6" name="图片 5" descr="C:/Users/admin/AppData/Local/Temp/kaimatting/20210409161436/output_aiMatting_20210409161450.pngoutput_aiMatting_20210409161450"/>
          <p:cNvPicPr>
            <a:picLocks noChangeAspect="1"/>
          </p:cNvPicPr>
          <p:nvPr/>
        </p:nvPicPr>
        <p:blipFill>
          <a:blip r:embed="rId4"/>
          <a:srcRect l="4062" t="7023"/>
          <a:stretch>
            <a:fillRect/>
          </a:stretch>
        </p:blipFill>
        <p:spPr>
          <a:xfrm>
            <a:off x="2064385" y="2749550"/>
            <a:ext cx="1085850" cy="701675"/>
          </a:xfrm>
          <a:prstGeom prst="rect">
            <a:avLst/>
          </a:prstGeom>
        </p:spPr>
      </p:pic>
      <p:pic>
        <p:nvPicPr>
          <p:cNvPr id="8" name="图片 7" descr="BOOKB-P-26"/>
          <p:cNvPicPr>
            <a:picLocks noChangeAspect="1"/>
          </p:cNvPicPr>
          <p:nvPr/>
        </p:nvPicPr>
        <p:blipFill>
          <a:blip r:embed="rId5"/>
          <a:srcRect l="19633" t="10209" r="14524" b="20882"/>
          <a:stretch>
            <a:fillRect/>
          </a:stretch>
        </p:blipFill>
        <p:spPr>
          <a:xfrm>
            <a:off x="5127625" y="2748915"/>
            <a:ext cx="903605" cy="70231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稻壳繁华万千，盗取必究。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735826" y="-2610711"/>
            <a:ext cx="6607278" cy="12078929"/>
          </a:xfrm>
          <a:prstGeom prst="rect">
            <a:avLst/>
          </a:prstGeom>
        </p:spPr>
      </p:pic>
      <p:sp>
        <p:nvSpPr>
          <p:cNvPr id="3" name="稻壳繁华万千，盗取必究。"/>
          <p:cNvSpPr/>
          <p:nvPr/>
        </p:nvSpPr>
        <p:spPr>
          <a:xfrm rot="21125554">
            <a:off x="1487865" y="5163872"/>
            <a:ext cx="3777810" cy="920452"/>
          </a:xfrm>
          <a:prstGeom prst="ellipse">
            <a:avLst/>
          </a:prstGeom>
          <a:solidFill>
            <a:srgbClr val="8A6749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圆角矩形标注 14"/>
          <p:cNvSpPr/>
          <p:nvPr/>
        </p:nvSpPr>
        <p:spPr>
          <a:xfrm flipV="1">
            <a:off x="829310" y="2226310"/>
            <a:ext cx="6228715" cy="1293495"/>
          </a:xfrm>
          <a:prstGeom prst="wedgeRoundRectCallou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文本框 15"/>
          <p:cNvSpPr txBox="1"/>
          <p:nvPr/>
        </p:nvSpPr>
        <p:spPr>
          <a:xfrm>
            <a:off x="915670" y="2226310"/>
            <a:ext cx="637413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 b="1">
                <a:solidFill>
                  <a:srgbClr val="00B050"/>
                </a:solidFill>
              </a:rPr>
              <a:t>It's white in the bathroom.</a:t>
            </a:r>
            <a:endParaRPr lang="en-US" altLang="zh-CN" sz="3200" b="1">
              <a:solidFill>
                <a:srgbClr val="00B050"/>
              </a:solidFill>
            </a:endParaRPr>
          </a:p>
        </p:txBody>
      </p:sp>
      <p:pic>
        <p:nvPicPr>
          <p:cNvPr id="2" name="图片 1" descr="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62190" y="811530"/>
            <a:ext cx="4133850" cy="4932045"/>
          </a:xfrm>
          <a:prstGeom prst="rect">
            <a:avLst/>
          </a:prstGeom>
        </p:spPr>
      </p:pic>
      <p:sp>
        <p:nvSpPr>
          <p:cNvPr id="4" name="椭圆 3"/>
          <p:cNvSpPr/>
          <p:nvPr/>
        </p:nvSpPr>
        <p:spPr>
          <a:xfrm>
            <a:off x="10266045" y="3173730"/>
            <a:ext cx="1446530" cy="1734820"/>
          </a:xfrm>
          <a:prstGeom prst="ellipse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26" name="组合 25"/>
          <p:cNvGrpSpPr/>
          <p:nvPr/>
        </p:nvGrpSpPr>
        <p:grpSpPr>
          <a:xfrm>
            <a:off x="346710" y="487045"/>
            <a:ext cx="3662680" cy="1454150"/>
            <a:chOff x="11157" y="3303"/>
            <a:chExt cx="5768" cy="2290"/>
          </a:xfrm>
        </p:grpSpPr>
        <p:pic>
          <p:nvPicPr>
            <p:cNvPr id="13" name="图片 12" descr="doll-p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</a:blip>
            <a:srcRect l="28977" t="9052" r="29367" b="10250"/>
            <a:stretch>
              <a:fillRect/>
            </a:stretch>
          </p:blipFill>
          <p:spPr>
            <a:xfrm>
              <a:off x="11157" y="3303"/>
              <a:ext cx="1600" cy="2291"/>
            </a:xfrm>
            <a:prstGeom prst="rect">
              <a:avLst/>
            </a:prstGeom>
          </p:spPr>
        </p:pic>
        <p:sp>
          <p:nvSpPr>
            <p:cNvPr id="20" name="矩形 19"/>
            <p:cNvSpPr/>
            <p:nvPr/>
          </p:nvSpPr>
          <p:spPr>
            <a:xfrm>
              <a:off x="12641" y="3689"/>
              <a:ext cx="4284" cy="1743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 anchor="t">
              <a:spAutoFit/>
            </a:bodyPr>
            <a:p>
              <a:pPr algn="ctr"/>
              <a:r>
                <a:rPr lang="en-US" altLang="zh-CN" sz="6600" b="1"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Lucina</a:t>
              </a:r>
              <a:endParaRPr lang="en-US" altLang="zh-CN" sz="66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</p:grpSp>
      <p:pic>
        <p:nvPicPr>
          <p:cNvPr id="5" name="图片 4" descr="C:/Users/admin/AppData/Local/Temp/kaimatting/20210409161252/output_aiMatting_20210409161308.pngoutput_aiMatting_20210409161308"/>
          <p:cNvPicPr>
            <a:picLocks noChangeAspect="1"/>
          </p:cNvPicPr>
          <p:nvPr/>
        </p:nvPicPr>
        <p:blipFill>
          <a:blip r:embed="rId4"/>
          <a:srcRect l="11793" t="13858" r="9201" b="9044"/>
          <a:stretch>
            <a:fillRect/>
          </a:stretch>
        </p:blipFill>
        <p:spPr>
          <a:xfrm>
            <a:off x="2059940" y="2809875"/>
            <a:ext cx="948690" cy="671195"/>
          </a:xfrm>
          <a:prstGeom prst="rect">
            <a:avLst/>
          </a:prstGeom>
        </p:spPr>
      </p:pic>
      <p:pic>
        <p:nvPicPr>
          <p:cNvPr id="6" name="图片 5" descr="BOOKB-P-25"/>
          <p:cNvPicPr>
            <a:picLocks noChangeAspect="1"/>
          </p:cNvPicPr>
          <p:nvPr/>
        </p:nvPicPr>
        <p:blipFill>
          <a:blip r:embed="rId5"/>
          <a:srcRect l="18069" t="14386" r="18200" b="13242"/>
          <a:stretch>
            <a:fillRect/>
          </a:stretch>
        </p:blipFill>
        <p:spPr>
          <a:xfrm>
            <a:off x="4976495" y="2713355"/>
            <a:ext cx="1022985" cy="864235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稻壳繁华万千，盗取必究。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735826" y="-2610076"/>
            <a:ext cx="6607278" cy="12078929"/>
          </a:xfrm>
          <a:prstGeom prst="rect">
            <a:avLst/>
          </a:prstGeom>
        </p:spPr>
      </p:pic>
      <p:sp>
        <p:nvSpPr>
          <p:cNvPr id="3" name="稻壳繁华万千，盗取必究。"/>
          <p:cNvSpPr/>
          <p:nvPr/>
        </p:nvSpPr>
        <p:spPr>
          <a:xfrm rot="21125554">
            <a:off x="1487865" y="5163872"/>
            <a:ext cx="3777810" cy="920452"/>
          </a:xfrm>
          <a:prstGeom prst="ellipse">
            <a:avLst/>
          </a:prstGeom>
          <a:solidFill>
            <a:srgbClr val="8A6749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圆角矩形标注 14"/>
          <p:cNvSpPr/>
          <p:nvPr/>
        </p:nvSpPr>
        <p:spPr>
          <a:xfrm flipV="1">
            <a:off x="829310" y="2226310"/>
            <a:ext cx="6228715" cy="1293495"/>
          </a:xfrm>
          <a:prstGeom prst="wedgeRoundRectCallou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文本框 15"/>
          <p:cNvSpPr txBox="1"/>
          <p:nvPr/>
        </p:nvSpPr>
        <p:spPr>
          <a:xfrm>
            <a:off x="915670" y="2226310"/>
            <a:ext cx="637413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 b="1">
                <a:solidFill>
                  <a:srgbClr val="00B050"/>
                </a:solidFill>
              </a:rPr>
              <a:t>It's blue in the kitchen.</a:t>
            </a:r>
            <a:endParaRPr lang="en-US" altLang="zh-CN" sz="3200" b="1">
              <a:solidFill>
                <a:srgbClr val="00B050"/>
              </a:solidFill>
            </a:endParaRPr>
          </a:p>
        </p:txBody>
      </p:sp>
      <p:pic>
        <p:nvPicPr>
          <p:cNvPr id="2" name="图片 1" descr="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26935" y="777875"/>
            <a:ext cx="4398645" cy="5301615"/>
          </a:xfrm>
          <a:prstGeom prst="rect">
            <a:avLst/>
          </a:prstGeom>
        </p:spPr>
      </p:pic>
      <p:sp>
        <p:nvSpPr>
          <p:cNvPr id="4" name="椭圆 3"/>
          <p:cNvSpPr/>
          <p:nvPr/>
        </p:nvSpPr>
        <p:spPr>
          <a:xfrm>
            <a:off x="9556750" y="1202690"/>
            <a:ext cx="2068830" cy="2051050"/>
          </a:xfrm>
          <a:prstGeom prst="ellipse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25" name="组合 24"/>
          <p:cNvGrpSpPr/>
          <p:nvPr/>
        </p:nvGrpSpPr>
        <p:grpSpPr>
          <a:xfrm>
            <a:off x="512445" y="430530"/>
            <a:ext cx="3001645" cy="1570990"/>
            <a:chOff x="6097" y="2957"/>
            <a:chExt cx="4727" cy="2474"/>
          </a:xfrm>
        </p:grpSpPr>
        <p:pic>
          <p:nvPicPr>
            <p:cNvPr id="5" name="图片 4" descr="robot-p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</a:blip>
            <a:srcRect l="30903" t="4685" r="30955" b="8137"/>
            <a:stretch>
              <a:fillRect/>
            </a:stretch>
          </p:blipFill>
          <p:spPr>
            <a:xfrm>
              <a:off x="6097" y="2957"/>
              <a:ext cx="1465" cy="2475"/>
            </a:xfrm>
            <a:prstGeom prst="rect">
              <a:avLst/>
            </a:prstGeom>
          </p:spPr>
        </p:pic>
        <p:sp>
          <p:nvSpPr>
            <p:cNvPr id="19" name="矩形 18"/>
            <p:cNvSpPr/>
            <p:nvPr/>
          </p:nvSpPr>
          <p:spPr>
            <a:xfrm>
              <a:off x="7872" y="3563"/>
              <a:ext cx="2952" cy="1743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 anchor="t">
              <a:spAutoFit/>
            </a:bodyPr>
            <a:p>
              <a:pPr algn="ctr"/>
              <a:r>
                <a:rPr lang="en-US" altLang="zh-CN" sz="6600" b="1"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Jack</a:t>
              </a:r>
              <a:endParaRPr lang="en-US" altLang="zh-CN" sz="66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</p:grpSp>
      <p:pic>
        <p:nvPicPr>
          <p:cNvPr id="7" name="图片 6" descr="C:/Users/admin/AppData/Local/Temp/kaimatting/20210409161347/output_aiMatting_20210409161356.pngoutput_aiMatting_20210409161356"/>
          <p:cNvPicPr>
            <a:picLocks noChangeAspect="1"/>
          </p:cNvPicPr>
          <p:nvPr/>
        </p:nvPicPr>
        <p:blipFill>
          <a:blip r:embed="rId4"/>
          <a:srcRect l="7906" t="8924"/>
          <a:stretch>
            <a:fillRect/>
          </a:stretch>
        </p:blipFill>
        <p:spPr>
          <a:xfrm>
            <a:off x="1851660" y="2729230"/>
            <a:ext cx="1449705" cy="881380"/>
          </a:xfrm>
          <a:prstGeom prst="rect">
            <a:avLst/>
          </a:prstGeom>
        </p:spPr>
      </p:pic>
      <p:pic>
        <p:nvPicPr>
          <p:cNvPr id="6" name="图片 5" descr="BOOKB-P-24"/>
          <p:cNvPicPr>
            <a:picLocks noChangeAspect="1"/>
          </p:cNvPicPr>
          <p:nvPr/>
        </p:nvPicPr>
        <p:blipFill>
          <a:blip r:embed="rId5"/>
          <a:srcRect l="19902" t="14597" r="16385" b="16019"/>
          <a:stretch>
            <a:fillRect/>
          </a:stretch>
        </p:blipFill>
        <p:spPr>
          <a:xfrm>
            <a:off x="4685030" y="2729230"/>
            <a:ext cx="949325" cy="76708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稻壳繁华万千，盗取必究。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735826" y="-2610076"/>
            <a:ext cx="6607278" cy="12078929"/>
          </a:xfrm>
          <a:prstGeom prst="rect">
            <a:avLst/>
          </a:prstGeom>
        </p:spPr>
      </p:pic>
      <p:sp>
        <p:nvSpPr>
          <p:cNvPr id="3" name="稻壳繁华万千，盗取必究。"/>
          <p:cNvSpPr/>
          <p:nvPr/>
        </p:nvSpPr>
        <p:spPr>
          <a:xfrm rot="21125554">
            <a:off x="1487865" y="5163872"/>
            <a:ext cx="3777810" cy="920452"/>
          </a:xfrm>
          <a:prstGeom prst="ellipse">
            <a:avLst/>
          </a:prstGeom>
          <a:solidFill>
            <a:srgbClr val="8A6749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圆角矩形标注 14"/>
          <p:cNvSpPr/>
          <p:nvPr/>
        </p:nvSpPr>
        <p:spPr>
          <a:xfrm flipV="1">
            <a:off x="829310" y="2083435"/>
            <a:ext cx="4398645" cy="1293495"/>
          </a:xfrm>
          <a:prstGeom prst="wedgeRoundRectCallou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文本框 15"/>
          <p:cNvSpPr txBox="1"/>
          <p:nvPr/>
        </p:nvSpPr>
        <p:spPr>
          <a:xfrm>
            <a:off x="1558290" y="2438400"/>
            <a:ext cx="391096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 b="1">
                <a:solidFill>
                  <a:srgbClr val="00B050"/>
                </a:solidFill>
              </a:rPr>
              <a:t>It's a plane.</a:t>
            </a:r>
            <a:endParaRPr lang="en-US" altLang="zh-CN" sz="3200" b="1">
              <a:solidFill>
                <a:srgbClr val="00B050"/>
              </a:solidFill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545465" y="640080"/>
            <a:ext cx="3134995" cy="1437640"/>
            <a:chOff x="964" y="3303"/>
            <a:chExt cx="4937" cy="2264"/>
          </a:xfrm>
        </p:grpSpPr>
        <p:pic>
          <p:nvPicPr>
            <p:cNvPr id="10" name="图片 9" descr="BOOKA-P-18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</a:blip>
            <a:srcRect l="19943" t="17719" r="46655" b="2842"/>
            <a:stretch>
              <a:fillRect/>
            </a:stretch>
          </p:blipFill>
          <p:spPr>
            <a:xfrm>
              <a:off x="964" y="3303"/>
              <a:ext cx="1283" cy="2264"/>
            </a:xfrm>
            <a:prstGeom prst="rect">
              <a:avLst/>
            </a:prstGeom>
          </p:spPr>
        </p:pic>
        <p:sp>
          <p:nvSpPr>
            <p:cNvPr id="18" name="矩形 17"/>
            <p:cNvSpPr/>
            <p:nvPr/>
          </p:nvSpPr>
          <p:spPr>
            <a:xfrm>
              <a:off x="2283" y="3577"/>
              <a:ext cx="3618" cy="1743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 anchor="t">
              <a:spAutoFit/>
            </a:bodyPr>
            <a:p>
              <a:pPr algn="ctr"/>
              <a:r>
                <a:rPr lang="en-US" altLang="zh-CN" sz="6600" b="1"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Sofia</a:t>
              </a:r>
              <a:endParaRPr lang="en-US" altLang="zh-CN" sz="66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</p:grpSp>
      <p:pic>
        <p:nvPicPr>
          <p:cNvPr id="6" name="图片 5" descr="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60360" y="509270"/>
            <a:ext cx="2657475" cy="3010535"/>
          </a:xfrm>
          <a:prstGeom prst="rect">
            <a:avLst/>
          </a:prstGeom>
        </p:spPr>
      </p:pic>
      <p:grpSp>
        <p:nvGrpSpPr>
          <p:cNvPr id="7" name="组合 6"/>
          <p:cNvGrpSpPr/>
          <p:nvPr/>
        </p:nvGrpSpPr>
        <p:grpSpPr>
          <a:xfrm>
            <a:off x="8390890" y="4838700"/>
            <a:ext cx="3001645" cy="1570990"/>
            <a:chOff x="6097" y="2957"/>
            <a:chExt cx="4727" cy="2474"/>
          </a:xfrm>
        </p:grpSpPr>
        <p:pic>
          <p:nvPicPr>
            <p:cNvPr id="8" name="图片 7" descr="robot-p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</a:blip>
            <a:srcRect l="30903" t="4685" r="30955" b="8137"/>
            <a:stretch>
              <a:fillRect/>
            </a:stretch>
          </p:blipFill>
          <p:spPr>
            <a:xfrm>
              <a:off x="6097" y="2957"/>
              <a:ext cx="1465" cy="2475"/>
            </a:xfrm>
            <a:prstGeom prst="rect">
              <a:avLst/>
            </a:prstGeom>
          </p:spPr>
        </p:pic>
        <p:sp>
          <p:nvSpPr>
            <p:cNvPr id="11" name="矩形 10"/>
            <p:cNvSpPr/>
            <p:nvPr/>
          </p:nvSpPr>
          <p:spPr>
            <a:xfrm>
              <a:off x="7872" y="3563"/>
              <a:ext cx="2952" cy="1743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 anchor="t">
              <a:spAutoFit/>
            </a:bodyPr>
            <a:p>
              <a:pPr algn="ctr"/>
              <a:r>
                <a:rPr lang="en-US" altLang="zh-CN" sz="6600" b="1"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Jack</a:t>
              </a:r>
              <a:endParaRPr lang="en-US" altLang="zh-CN" sz="66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</p:grpSp>
      <p:sp>
        <p:nvSpPr>
          <p:cNvPr id="12" name="圆角矩形标注 11"/>
          <p:cNvSpPr/>
          <p:nvPr/>
        </p:nvSpPr>
        <p:spPr>
          <a:xfrm flipH="1">
            <a:off x="3303270" y="4739640"/>
            <a:ext cx="4657090" cy="1293495"/>
          </a:xfrm>
          <a:prstGeom prst="wedgeRoundRectCallou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3" name="文本框 12"/>
          <p:cNvSpPr txBox="1"/>
          <p:nvPr/>
        </p:nvSpPr>
        <p:spPr>
          <a:xfrm>
            <a:off x="3798570" y="5094605"/>
            <a:ext cx="391096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 b="1">
                <a:solidFill>
                  <a:srgbClr val="00B050"/>
                </a:solidFill>
              </a:rPr>
              <a:t>How many planes?</a:t>
            </a:r>
            <a:endParaRPr lang="en-US" altLang="zh-CN" sz="3200" b="1">
              <a:solidFill>
                <a:srgbClr val="00B050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稻壳繁华万千，盗取必究。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735826" y="-2610076"/>
            <a:ext cx="6607278" cy="12078929"/>
          </a:xfrm>
          <a:prstGeom prst="rect">
            <a:avLst/>
          </a:prstGeom>
        </p:spPr>
      </p:pic>
      <p:sp>
        <p:nvSpPr>
          <p:cNvPr id="3" name="稻壳繁华万千，盗取必究。"/>
          <p:cNvSpPr/>
          <p:nvPr/>
        </p:nvSpPr>
        <p:spPr>
          <a:xfrm rot="21125554">
            <a:off x="1487865" y="5163872"/>
            <a:ext cx="3777810" cy="920452"/>
          </a:xfrm>
          <a:prstGeom prst="ellipse">
            <a:avLst/>
          </a:prstGeom>
          <a:solidFill>
            <a:srgbClr val="8A6749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圆角矩形标注 14"/>
          <p:cNvSpPr/>
          <p:nvPr/>
        </p:nvSpPr>
        <p:spPr>
          <a:xfrm flipV="1">
            <a:off x="829310" y="2226310"/>
            <a:ext cx="6228715" cy="1293495"/>
          </a:xfrm>
          <a:prstGeom prst="wedgeRoundRectCallou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文本框 15"/>
          <p:cNvSpPr txBox="1"/>
          <p:nvPr/>
        </p:nvSpPr>
        <p:spPr>
          <a:xfrm>
            <a:off x="915670" y="2226310"/>
            <a:ext cx="6374130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 b="1">
                <a:solidFill>
                  <a:srgbClr val="00B050"/>
                </a:solidFill>
              </a:rPr>
              <a:t>I can count. one two three four (1.2.3.4),four planes.</a:t>
            </a:r>
            <a:endParaRPr lang="en-US" altLang="zh-CN" sz="3200" b="1">
              <a:solidFill>
                <a:srgbClr val="00B050"/>
              </a:solidFill>
            </a:endParaRPr>
          </a:p>
        </p:txBody>
      </p:sp>
      <p:grpSp>
        <p:nvGrpSpPr>
          <p:cNvPr id="26" name="组合 25"/>
          <p:cNvGrpSpPr/>
          <p:nvPr/>
        </p:nvGrpSpPr>
        <p:grpSpPr>
          <a:xfrm>
            <a:off x="346710" y="487045"/>
            <a:ext cx="3662680" cy="1454150"/>
            <a:chOff x="11157" y="3303"/>
            <a:chExt cx="5768" cy="2290"/>
          </a:xfrm>
        </p:grpSpPr>
        <p:pic>
          <p:nvPicPr>
            <p:cNvPr id="13" name="图片 12" descr="doll-p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</a:blip>
            <a:srcRect l="28977" t="9052" r="29367" b="10250"/>
            <a:stretch>
              <a:fillRect/>
            </a:stretch>
          </p:blipFill>
          <p:spPr>
            <a:xfrm>
              <a:off x="11157" y="3303"/>
              <a:ext cx="1600" cy="2291"/>
            </a:xfrm>
            <a:prstGeom prst="rect">
              <a:avLst/>
            </a:prstGeom>
          </p:spPr>
        </p:pic>
        <p:sp>
          <p:nvSpPr>
            <p:cNvPr id="20" name="矩形 19"/>
            <p:cNvSpPr/>
            <p:nvPr/>
          </p:nvSpPr>
          <p:spPr>
            <a:xfrm>
              <a:off x="12641" y="3689"/>
              <a:ext cx="4284" cy="1743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 anchor="t">
              <a:spAutoFit/>
            </a:bodyPr>
            <a:p>
              <a:pPr algn="ctr"/>
              <a:r>
                <a:rPr lang="en-US" altLang="zh-CN" sz="6600" b="1"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Lucina</a:t>
              </a:r>
              <a:endParaRPr lang="en-US" altLang="zh-CN" sz="66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</p:grpSp>
      <p:pic>
        <p:nvPicPr>
          <p:cNvPr id="6" name="图片 5" descr="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64475" y="1343025"/>
            <a:ext cx="3452495" cy="39116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稻壳繁华万千，盗取必究。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735826" y="-2610076"/>
            <a:ext cx="6607278" cy="12078929"/>
          </a:xfrm>
          <a:prstGeom prst="rect">
            <a:avLst/>
          </a:prstGeom>
        </p:spPr>
      </p:pic>
      <p:sp>
        <p:nvSpPr>
          <p:cNvPr id="29" name="稻壳繁华万千，盗取必究。"/>
          <p:cNvSpPr/>
          <p:nvPr/>
        </p:nvSpPr>
        <p:spPr>
          <a:xfrm>
            <a:off x="4182994" y="389899"/>
            <a:ext cx="3405091" cy="1381751"/>
          </a:xfrm>
          <a:custGeom>
            <a:avLst/>
            <a:gdLst>
              <a:gd name="connsiteX0" fmla="*/ 0 w 6553994"/>
              <a:gd name="connsiteY0" fmla="*/ 402244 h 804487"/>
              <a:gd name="connsiteX1" fmla="*/ 402244 w 6553994"/>
              <a:gd name="connsiteY1" fmla="*/ 0 h 804487"/>
              <a:gd name="connsiteX2" fmla="*/ 6151751 w 6553994"/>
              <a:gd name="connsiteY2" fmla="*/ 0 h 804487"/>
              <a:gd name="connsiteX3" fmla="*/ 6553995 w 6553994"/>
              <a:gd name="connsiteY3" fmla="*/ 402244 h 804487"/>
              <a:gd name="connsiteX4" fmla="*/ 6553994 w 6553994"/>
              <a:gd name="connsiteY4" fmla="*/ 402244 h 804487"/>
              <a:gd name="connsiteX5" fmla="*/ 6151750 w 6553994"/>
              <a:gd name="connsiteY5" fmla="*/ 804488 h 804487"/>
              <a:gd name="connsiteX6" fmla="*/ 402244 w 6553994"/>
              <a:gd name="connsiteY6" fmla="*/ 804487 h 804487"/>
              <a:gd name="connsiteX7" fmla="*/ 0 w 6553994"/>
              <a:gd name="connsiteY7" fmla="*/ 402243 h 804487"/>
              <a:gd name="connsiteX8" fmla="*/ 0 w 6553994"/>
              <a:gd name="connsiteY8" fmla="*/ 402244 h 804487"/>
              <a:gd name="connsiteX0-1" fmla="*/ 19377 w 6573372"/>
              <a:gd name="connsiteY0-2" fmla="*/ 406809 h 809053"/>
              <a:gd name="connsiteX1-3" fmla="*/ 421621 w 6573372"/>
              <a:gd name="connsiteY1-4" fmla="*/ 4565 h 809053"/>
              <a:gd name="connsiteX2-5" fmla="*/ 6171128 w 6573372"/>
              <a:gd name="connsiteY2-6" fmla="*/ 4565 h 809053"/>
              <a:gd name="connsiteX3-7" fmla="*/ 6573372 w 6573372"/>
              <a:gd name="connsiteY3-8" fmla="*/ 406809 h 809053"/>
              <a:gd name="connsiteX4-9" fmla="*/ 6573371 w 6573372"/>
              <a:gd name="connsiteY4-10" fmla="*/ 406809 h 809053"/>
              <a:gd name="connsiteX5-11" fmla="*/ 6171127 w 6573372"/>
              <a:gd name="connsiteY5-12" fmla="*/ 809053 h 809053"/>
              <a:gd name="connsiteX6-13" fmla="*/ 421621 w 6573372"/>
              <a:gd name="connsiteY6-14" fmla="*/ 809052 h 809053"/>
              <a:gd name="connsiteX7-15" fmla="*/ 19377 w 6573372"/>
              <a:gd name="connsiteY7-16" fmla="*/ 406808 h 809053"/>
              <a:gd name="connsiteX8-17" fmla="*/ 19377 w 6573372"/>
              <a:gd name="connsiteY8-18" fmla="*/ 406809 h 809053"/>
              <a:gd name="connsiteX0-19" fmla="*/ 61178 w 6615173"/>
              <a:gd name="connsiteY0-20" fmla="*/ 506611 h 908855"/>
              <a:gd name="connsiteX1-21" fmla="*/ 311208 w 6615173"/>
              <a:gd name="connsiteY1-22" fmla="*/ 17295 h 908855"/>
              <a:gd name="connsiteX2-23" fmla="*/ 463422 w 6615173"/>
              <a:gd name="connsiteY2-24" fmla="*/ 104367 h 908855"/>
              <a:gd name="connsiteX3-25" fmla="*/ 6212929 w 6615173"/>
              <a:gd name="connsiteY3-26" fmla="*/ 104367 h 908855"/>
              <a:gd name="connsiteX4-27" fmla="*/ 6615173 w 6615173"/>
              <a:gd name="connsiteY4-28" fmla="*/ 506611 h 908855"/>
              <a:gd name="connsiteX5-29" fmla="*/ 6615172 w 6615173"/>
              <a:gd name="connsiteY5-30" fmla="*/ 506611 h 908855"/>
              <a:gd name="connsiteX6-31" fmla="*/ 6212928 w 6615173"/>
              <a:gd name="connsiteY6-32" fmla="*/ 908855 h 908855"/>
              <a:gd name="connsiteX7-33" fmla="*/ 463422 w 6615173"/>
              <a:gd name="connsiteY7-34" fmla="*/ 908854 h 908855"/>
              <a:gd name="connsiteX8-35" fmla="*/ 61178 w 6615173"/>
              <a:gd name="connsiteY8-36" fmla="*/ 506610 h 908855"/>
              <a:gd name="connsiteX9" fmla="*/ 61178 w 6615173"/>
              <a:gd name="connsiteY9" fmla="*/ 506611 h 908855"/>
              <a:gd name="connsiteX0-37" fmla="*/ 165503 w 6719498"/>
              <a:gd name="connsiteY0-38" fmla="*/ 402244 h 804488"/>
              <a:gd name="connsiteX1-39" fmla="*/ 567747 w 6719498"/>
              <a:gd name="connsiteY1-40" fmla="*/ 0 h 804488"/>
              <a:gd name="connsiteX2-41" fmla="*/ 6317254 w 6719498"/>
              <a:gd name="connsiteY2-42" fmla="*/ 0 h 804488"/>
              <a:gd name="connsiteX3-43" fmla="*/ 6719498 w 6719498"/>
              <a:gd name="connsiteY3-44" fmla="*/ 402244 h 804488"/>
              <a:gd name="connsiteX4-45" fmla="*/ 6719497 w 6719498"/>
              <a:gd name="connsiteY4-46" fmla="*/ 402244 h 804488"/>
              <a:gd name="connsiteX5-47" fmla="*/ 6317253 w 6719498"/>
              <a:gd name="connsiteY5-48" fmla="*/ 804488 h 804488"/>
              <a:gd name="connsiteX6-49" fmla="*/ 567747 w 6719498"/>
              <a:gd name="connsiteY6-50" fmla="*/ 804487 h 804488"/>
              <a:gd name="connsiteX7-51" fmla="*/ 165503 w 6719498"/>
              <a:gd name="connsiteY7-52" fmla="*/ 402243 h 804488"/>
              <a:gd name="connsiteX8-53" fmla="*/ 165503 w 6719498"/>
              <a:gd name="connsiteY8-54" fmla="*/ 402244 h 804488"/>
              <a:gd name="connsiteX0-55" fmla="*/ 165503 w 6719498"/>
              <a:gd name="connsiteY0-56" fmla="*/ 402244 h 804488"/>
              <a:gd name="connsiteX1-57" fmla="*/ 567747 w 6719498"/>
              <a:gd name="connsiteY1-58" fmla="*/ 0 h 804488"/>
              <a:gd name="connsiteX2-59" fmla="*/ 6317254 w 6719498"/>
              <a:gd name="connsiteY2-60" fmla="*/ 0 h 804488"/>
              <a:gd name="connsiteX3-61" fmla="*/ 6719498 w 6719498"/>
              <a:gd name="connsiteY3-62" fmla="*/ 402244 h 804488"/>
              <a:gd name="connsiteX4-63" fmla="*/ 6719497 w 6719498"/>
              <a:gd name="connsiteY4-64" fmla="*/ 402244 h 804488"/>
              <a:gd name="connsiteX5-65" fmla="*/ 6317253 w 6719498"/>
              <a:gd name="connsiteY5-66" fmla="*/ 804488 h 804488"/>
              <a:gd name="connsiteX6-67" fmla="*/ 567747 w 6719498"/>
              <a:gd name="connsiteY6-68" fmla="*/ 804487 h 804488"/>
              <a:gd name="connsiteX7-69" fmla="*/ 165503 w 6719498"/>
              <a:gd name="connsiteY7-70" fmla="*/ 402243 h 804488"/>
              <a:gd name="connsiteX8-71" fmla="*/ 165503 w 6719498"/>
              <a:gd name="connsiteY8-72" fmla="*/ 402244 h 804488"/>
              <a:gd name="connsiteX0-73" fmla="*/ 0 w 6553995"/>
              <a:gd name="connsiteY0-74" fmla="*/ 407846 h 810090"/>
              <a:gd name="connsiteX1-75" fmla="*/ 402244 w 6553995"/>
              <a:gd name="connsiteY1-76" fmla="*/ 5602 h 810090"/>
              <a:gd name="connsiteX2-77" fmla="*/ 6151751 w 6553995"/>
              <a:gd name="connsiteY2-78" fmla="*/ 5602 h 810090"/>
              <a:gd name="connsiteX3-79" fmla="*/ 6553995 w 6553995"/>
              <a:gd name="connsiteY3-80" fmla="*/ 407846 h 810090"/>
              <a:gd name="connsiteX4-81" fmla="*/ 6553994 w 6553995"/>
              <a:gd name="connsiteY4-82" fmla="*/ 407846 h 810090"/>
              <a:gd name="connsiteX5-83" fmla="*/ 6151750 w 6553995"/>
              <a:gd name="connsiteY5-84" fmla="*/ 810090 h 810090"/>
              <a:gd name="connsiteX6-85" fmla="*/ 402244 w 6553995"/>
              <a:gd name="connsiteY6-86" fmla="*/ 810089 h 810090"/>
              <a:gd name="connsiteX7-87" fmla="*/ 0 w 6553995"/>
              <a:gd name="connsiteY7-88" fmla="*/ 407845 h 810090"/>
              <a:gd name="connsiteX8-89" fmla="*/ 0 w 6553995"/>
              <a:gd name="connsiteY8-90" fmla="*/ 407846 h 810090"/>
              <a:gd name="connsiteX0-91" fmla="*/ 5928 w 6559923"/>
              <a:gd name="connsiteY0-92" fmla="*/ 407846 h 832472"/>
              <a:gd name="connsiteX1-93" fmla="*/ 408172 w 6559923"/>
              <a:gd name="connsiteY1-94" fmla="*/ 5602 h 832472"/>
              <a:gd name="connsiteX2-95" fmla="*/ 6157679 w 6559923"/>
              <a:gd name="connsiteY2-96" fmla="*/ 5602 h 832472"/>
              <a:gd name="connsiteX3-97" fmla="*/ 6559923 w 6559923"/>
              <a:gd name="connsiteY3-98" fmla="*/ 407846 h 832472"/>
              <a:gd name="connsiteX4-99" fmla="*/ 6559922 w 6559923"/>
              <a:gd name="connsiteY4-100" fmla="*/ 407846 h 832472"/>
              <a:gd name="connsiteX5-101" fmla="*/ 6157678 w 6559923"/>
              <a:gd name="connsiteY5-102" fmla="*/ 810090 h 832472"/>
              <a:gd name="connsiteX6-103" fmla="*/ 408172 w 6559923"/>
              <a:gd name="connsiteY6-104" fmla="*/ 810089 h 832472"/>
              <a:gd name="connsiteX7-105" fmla="*/ 5928 w 6559923"/>
              <a:gd name="connsiteY7-106" fmla="*/ 407845 h 832472"/>
              <a:gd name="connsiteX8-107" fmla="*/ 5928 w 6559923"/>
              <a:gd name="connsiteY8-108" fmla="*/ 407846 h 832472"/>
              <a:gd name="connsiteX0-109" fmla="*/ 24185 w 6578180"/>
              <a:gd name="connsiteY0-110" fmla="*/ 408097 h 832723"/>
              <a:gd name="connsiteX1-111" fmla="*/ 426429 w 6578180"/>
              <a:gd name="connsiteY1-112" fmla="*/ 5853 h 832723"/>
              <a:gd name="connsiteX2-113" fmla="*/ 6175936 w 6578180"/>
              <a:gd name="connsiteY2-114" fmla="*/ 5853 h 832723"/>
              <a:gd name="connsiteX3-115" fmla="*/ 6578180 w 6578180"/>
              <a:gd name="connsiteY3-116" fmla="*/ 408097 h 832723"/>
              <a:gd name="connsiteX4-117" fmla="*/ 6578179 w 6578180"/>
              <a:gd name="connsiteY4-118" fmla="*/ 408097 h 832723"/>
              <a:gd name="connsiteX5-119" fmla="*/ 6175935 w 6578180"/>
              <a:gd name="connsiteY5-120" fmla="*/ 810341 h 832723"/>
              <a:gd name="connsiteX6-121" fmla="*/ 426429 w 6578180"/>
              <a:gd name="connsiteY6-122" fmla="*/ 810340 h 832723"/>
              <a:gd name="connsiteX7-123" fmla="*/ 24185 w 6578180"/>
              <a:gd name="connsiteY7-124" fmla="*/ 408096 h 832723"/>
              <a:gd name="connsiteX8-125" fmla="*/ 24185 w 6578180"/>
              <a:gd name="connsiteY8-126" fmla="*/ 408097 h 832723"/>
              <a:gd name="connsiteX0-127" fmla="*/ 7336 w 6561331"/>
              <a:gd name="connsiteY0-128" fmla="*/ 407303 h 831929"/>
              <a:gd name="connsiteX1-129" fmla="*/ 409580 w 6561331"/>
              <a:gd name="connsiteY1-130" fmla="*/ 5059 h 831929"/>
              <a:gd name="connsiteX2-131" fmla="*/ 6159087 w 6561331"/>
              <a:gd name="connsiteY2-132" fmla="*/ 5059 h 831929"/>
              <a:gd name="connsiteX3-133" fmla="*/ 6561331 w 6561331"/>
              <a:gd name="connsiteY3-134" fmla="*/ 407303 h 831929"/>
              <a:gd name="connsiteX4-135" fmla="*/ 6561330 w 6561331"/>
              <a:gd name="connsiteY4-136" fmla="*/ 407303 h 831929"/>
              <a:gd name="connsiteX5-137" fmla="*/ 6159086 w 6561331"/>
              <a:gd name="connsiteY5-138" fmla="*/ 809547 h 831929"/>
              <a:gd name="connsiteX6-139" fmla="*/ 409580 w 6561331"/>
              <a:gd name="connsiteY6-140" fmla="*/ 809546 h 831929"/>
              <a:gd name="connsiteX7-141" fmla="*/ 7336 w 6561331"/>
              <a:gd name="connsiteY7-142" fmla="*/ 407302 h 831929"/>
              <a:gd name="connsiteX8-143" fmla="*/ 7336 w 6561331"/>
              <a:gd name="connsiteY8-144" fmla="*/ 407303 h 831929"/>
              <a:gd name="connsiteX0-145" fmla="*/ 7336 w 6561331"/>
              <a:gd name="connsiteY0-146" fmla="*/ 407303 h 823255"/>
              <a:gd name="connsiteX1-147" fmla="*/ 409580 w 6561331"/>
              <a:gd name="connsiteY1-148" fmla="*/ 5059 h 823255"/>
              <a:gd name="connsiteX2-149" fmla="*/ 6159087 w 6561331"/>
              <a:gd name="connsiteY2-150" fmla="*/ 5059 h 823255"/>
              <a:gd name="connsiteX3-151" fmla="*/ 6561331 w 6561331"/>
              <a:gd name="connsiteY3-152" fmla="*/ 407303 h 823255"/>
              <a:gd name="connsiteX4-153" fmla="*/ 6561330 w 6561331"/>
              <a:gd name="connsiteY4-154" fmla="*/ 407303 h 823255"/>
              <a:gd name="connsiteX5-155" fmla="*/ 6159086 w 6561331"/>
              <a:gd name="connsiteY5-156" fmla="*/ 809547 h 823255"/>
              <a:gd name="connsiteX6-157" fmla="*/ 409580 w 6561331"/>
              <a:gd name="connsiteY6-158" fmla="*/ 809546 h 823255"/>
              <a:gd name="connsiteX7-159" fmla="*/ 7336 w 6561331"/>
              <a:gd name="connsiteY7-160" fmla="*/ 407302 h 823255"/>
              <a:gd name="connsiteX8-161" fmla="*/ 7336 w 6561331"/>
              <a:gd name="connsiteY8-162" fmla="*/ 407303 h 823255"/>
              <a:gd name="connsiteX0-163" fmla="*/ 7336 w 6561331"/>
              <a:gd name="connsiteY0-164" fmla="*/ 407303 h 823255"/>
              <a:gd name="connsiteX1-165" fmla="*/ 409580 w 6561331"/>
              <a:gd name="connsiteY1-166" fmla="*/ 5059 h 823255"/>
              <a:gd name="connsiteX2-167" fmla="*/ 6159087 w 6561331"/>
              <a:gd name="connsiteY2-168" fmla="*/ 5059 h 823255"/>
              <a:gd name="connsiteX3-169" fmla="*/ 6561331 w 6561331"/>
              <a:gd name="connsiteY3-170" fmla="*/ 407303 h 823255"/>
              <a:gd name="connsiteX4-171" fmla="*/ 6561330 w 6561331"/>
              <a:gd name="connsiteY4-172" fmla="*/ 407303 h 823255"/>
              <a:gd name="connsiteX5-173" fmla="*/ 6159086 w 6561331"/>
              <a:gd name="connsiteY5-174" fmla="*/ 809547 h 823255"/>
              <a:gd name="connsiteX6-175" fmla="*/ 409580 w 6561331"/>
              <a:gd name="connsiteY6-176" fmla="*/ 809546 h 823255"/>
              <a:gd name="connsiteX7-177" fmla="*/ 7336 w 6561331"/>
              <a:gd name="connsiteY7-178" fmla="*/ 407302 h 823255"/>
              <a:gd name="connsiteX8-179" fmla="*/ 7336 w 6561331"/>
              <a:gd name="connsiteY8-180" fmla="*/ 407303 h 823255"/>
              <a:gd name="connsiteX0-181" fmla="*/ 7336 w 6561331"/>
              <a:gd name="connsiteY0-182" fmla="*/ 407303 h 823255"/>
              <a:gd name="connsiteX1-183" fmla="*/ 409580 w 6561331"/>
              <a:gd name="connsiteY1-184" fmla="*/ 5059 h 823255"/>
              <a:gd name="connsiteX2-185" fmla="*/ 6159087 w 6561331"/>
              <a:gd name="connsiteY2-186" fmla="*/ 5059 h 823255"/>
              <a:gd name="connsiteX3-187" fmla="*/ 6561331 w 6561331"/>
              <a:gd name="connsiteY3-188" fmla="*/ 407303 h 823255"/>
              <a:gd name="connsiteX4-189" fmla="*/ 6561330 w 6561331"/>
              <a:gd name="connsiteY4-190" fmla="*/ 407303 h 823255"/>
              <a:gd name="connsiteX5-191" fmla="*/ 6159086 w 6561331"/>
              <a:gd name="connsiteY5-192" fmla="*/ 809547 h 823255"/>
              <a:gd name="connsiteX6-193" fmla="*/ 409580 w 6561331"/>
              <a:gd name="connsiteY6-194" fmla="*/ 809546 h 823255"/>
              <a:gd name="connsiteX7-195" fmla="*/ 7336 w 6561331"/>
              <a:gd name="connsiteY7-196" fmla="*/ 407302 h 823255"/>
              <a:gd name="connsiteX8-197" fmla="*/ 7336 w 6561331"/>
              <a:gd name="connsiteY8-198" fmla="*/ 407303 h 823255"/>
              <a:gd name="connsiteX0-199" fmla="*/ 7336 w 6561355"/>
              <a:gd name="connsiteY0-200" fmla="*/ 407303 h 823255"/>
              <a:gd name="connsiteX1-201" fmla="*/ 409580 w 6561355"/>
              <a:gd name="connsiteY1-202" fmla="*/ 5059 h 823255"/>
              <a:gd name="connsiteX2-203" fmla="*/ 6159087 w 6561355"/>
              <a:gd name="connsiteY2-204" fmla="*/ 5059 h 823255"/>
              <a:gd name="connsiteX3-205" fmla="*/ 6561331 w 6561355"/>
              <a:gd name="connsiteY3-206" fmla="*/ 407303 h 823255"/>
              <a:gd name="connsiteX4-207" fmla="*/ 6561330 w 6561355"/>
              <a:gd name="connsiteY4-208" fmla="*/ 407303 h 823255"/>
              <a:gd name="connsiteX5-209" fmla="*/ 6159086 w 6561355"/>
              <a:gd name="connsiteY5-210" fmla="*/ 809547 h 823255"/>
              <a:gd name="connsiteX6-211" fmla="*/ 409580 w 6561355"/>
              <a:gd name="connsiteY6-212" fmla="*/ 809546 h 823255"/>
              <a:gd name="connsiteX7-213" fmla="*/ 7336 w 6561355"/>
              <a:gd name="connsiteY7-214" fmla="*/ 407302 h 823255"/>
              <a:gd name="connsiteX8-215" fmla="*/ 7336 w 6561355"/>
              <a:gd name="connsiteY8-216" fmla="*/ 407303 h 823255"/>
              <a:gd name="connsiteX0-217" fmla="*/ 7336 w 6562852"/>
              <a:gd name="connsiteY0-218" fmla="*/ 415953 h 831905"/>
              <a:gd name="connsiteX1-219" fmla="*/ 409580 w 6562852"/>
              <a:gd name="connsiteY1-220" fmla="*/ 13709 h 831905"/>
              <a:gd name="connsiteX2-221" fmla="*/ 6159087 w 6562852"/>
              <a:gd name="connsiteY2-222" fmla="*/ 13709 h 831905"/>
              <a:gd name="connsiteX3-223" fmla="*/ 6561331 w 6562852"/>
              <a:gd name="connsiteY3-224" fmla="*/ 415953 h 831905"/>
              <a:gd name="connsiteX4-225" fmla="*/ 6561330 w 6562852"/>
              <a:gd name="connsiteY4-226" fmla="*/ 415953 h 831905"/>
              <a:gd name="connsiteX5-227" fmla="*/ 6159086 w 6562852"/>
              <a:gd name="connsiteY5-228" fmla="*/ 818197 h 831905"/>
              <a:gd name="connsiteX6-229" fmla="*/ 409580 w 6562852"/>
              <a:gd name="connsiteY6-230" fmla="*/ 818196 h 831905"/>
              <a:gd name="connsiteX7-231" fmla="*/ 7336 w 6562852"/>
              <a:gd name="connsiteY7-232" fmla="*/ 415952 h 831905"/>
              <a:gd name="connsiteX8-233" fmla="*/ 7336 w 6562852"/>
              <a:gd name="connsiteY8-234" fmla="*/ 415953 h 831905"/>
              <a:gd name="connsiteX0-235" fmla="*/ 7336 w 6562852"/>
              <a:gd name="connsiteY0-236" fmla="*/ 415953 h 831905"/>
              <a:gd name="connsiteX1-237" fmla="*/ 409580 w 6562852"/>
              <a:gd name="connsiteY1-238" fmla="*/ 13709 h 831905"/>
              <a:gd name="connsiteX2-239" fmla="*/ 6159087 w 6562852"/>
              <a:gd name="connsiteY2-240" fmla="*/ 13709 h 831905"/>
              <a:gd name="connsiteX3-241" fmla="*/ 6561331 w 6562852"/>
              <a:gd name="connsiteY3-242" fmla="*/ 415953 h 831905"/>
              <a:gd name="connsiteX4-243" fmla="*/ 6561330 w 6562852"/>
              <a:gd name="connsiteY4-244" fmla="*/ 415953 h 831905"/>
              <a:gd name="connsiteX5-245" fmla="*/ 6159086 w 6562852"/>
              <a:gd name="connsiteY5-246" fmla="*/ 818197 h 831905"/>
              <a:gd name="connsiteX6-247" fmla="*/ 409580 w 6562852"/>
              <a:gd name="connsiteY6-248" fmla="*/ 818196 h 831905"/>
              <a:gd name="connsiteX7-249" fmla="*/ 7336 w 6562852"/>
              <a:gd name="connsiteY7-250" fmla="*/ 415952 h 831905"/>
              <a:gd name="connsiteX8-251" fmla="*/ 7336 w 6562852"/>
              <a:gd name="connsiteY8-252" fmla="*/ 415953 h 831905"/>
              <a:gd name="connsiteX0-253" fmla="*/ 7336 w 6562852"/>
              <a:gd name="connsiteY0-254" fmla="*/ 415953 h 831905"/>
              <a:gd name="connsiteX1-255" fmla="*/ 409580 w 6562852"/>
              <a:gd name="connsiteY1-256" fmla="*/ 13709 h 831905"/>
              <a:gd name="connsiteX2-257" fmla="*/ 6159087 w 6562852"/>
              <a:gd name="connsiteY2-258" fmla="*/ 13709 h 831905"/>
              <a:gd name="connsiteX3-259" fmla="*/ 6561331 w 6562852"/>
              <a:gd name="connsiteY3-260" fmla="*/ 415953 h 831905"/>
              <a:gd name="connsiteX4-261" fmla="*/ 6532755 w 6562852"/>
              <a:gd name="connsiteY4-262" fmla="*/ 415953 h 831905"/>
              <a:gd name="connsiteX5-263" fmla="*/ 6159086 w 6562852"/>
              <a:gd name="connsiteY5-264" fmla="*/ 818197 h 831905"/>
              <a:gd name="connsiteX6-265" fmla="*/ 409580 w 6562852"/>
              <a:gd name="connsiteY6-266" fmla="*/ 818196 h 831905"/>
              <a:gd name="connsiteX7-267" fmla="*/ 7336 w 6562852"/>
              <a:gd name="connsiteY7-268" fmla="*/ 415952 h 831905"/>
              <a:gd name="connsiteX8-269" fmla="*/ 7336 w 6562852"/>
              <a:gd name="connsiteY8-270" fmla="*/ 415953 h 831905"/>
              <a:gd name="connsiteX0-271" fmla="*/ 7336 w 6734904"/>
              <a:gd name="connsiteY0-272" fmla="*/ 407303 h 823255"/>
              <a:gd name="connsiteX1-273" fmla="*/ 409580 w 6734904"/>
              <a:gd name="connsiteY1-274" fmla="*/ 5059 h 823255"/>
              <a:gd name="connsiteX2-275" fmla="*/ 6159087 w 6734904"/>
              <a:gd name="connsiteY2-276" fmla="*/ 5059 h 823255"/>
              <a:gd name="connsiteX3-277" fmla="*/ 6532755 w 6734904"/>
              <a:gd name="connsiteY3-278" fmla="*/ 407303 h 823255"/>
              <a:gd name="connsiteX4-279" fmla="*/ 6159086 w 6734904"/>
              <a:gd name="connsiteY4-280" fmla="*/ 809547 h 823255"/>
              <a:gd name="connsiteX5-281" fmla="*/ 409580 w 6734904"/>
              <a:gd name="connsiteY5-282" fmla="*/ 809546 h 823255"/>
              <a:gd name="connsiteX6-283" fmla="*/ 7336 w 6734904"/>
              <a:gd name="connsiteY6-284" fmla="*/ 407302 h 823255"/>
              <a:gd name="connsiteX7-285" fmla="*/ 7336 w 6734904"/>
              <a:gd name="connsiteY7-286" fmla="*/ 407303 h 823255"/>
              <a:gd name="connsiteX0-287" fmla="*/ 7336 w 6553050"/>
              <a:gd name="connsiteY0-288" fmla="*/ 407303 h 823255"/>
              <a:gd name="connsiteX1-289" fmla="*/ 409580 w 6553050"/>
              <a:gd name="connsiteY1-290" fmla="*/ 5059 h 823255"/>
              <a:gd name="connsiteX2-291" fmla="*/ 6159087 w 6553050"/>
              <a:gd name="connsiteY2-292" fmla="*/ 5059 h 823255"/>
              <a:gd name="connsiteX3-293" fmla="*/ 6532755 w 6553050"/>
              <a:gd name="connsiteY3-294" fmla="*/ 407303 h 823255"/>
              <a:gd name="connsiteX4-295" fmla="*/ 6159086 w 6553050"/>
              <a:gd name="connsiteY4-296" fmla="*/ 809547 h 823255"/>
              <a:gd name="connsiteX5-297" fmla="*/ 409580 w 6553050"/>
              <a:gd name="connsiteY5-298" fmla="*/ 809546 h 823255"/>
              <a:gd name="connsiteX6-299" fmla="*/ 7336 w 6553050"/>
              <a:gd name="connsiteY6-300" fmla="*/ 407302 h 823255"/>
              <a:gd name="connsiteX7-301" fmla="*/ 7336 w 6553050"/>
              <a:gd name="connsiteY7-302" fmla="*/ 407303 h 823255"/>
              <a:gd name="connsiteX0-303" fmla="*/ 7336 w 6553050"/>
              <a:gd name="connsiteY0-304" fmla="*/ 407303 h 823255"/>
              <a:gd name="connsiteX1-305" fmla="*/ 409580 w 6553050"/>
              <a:gd name="connsiteY1-306" fmla="*/ 5059 h 823255"/>
              <a:gd name="connsiteX2-307" fmla="*/ 6159087 w 6553050"/>
              <a:gd name="connsiteY2-308" fmla="*/ 5059 h 823255"/>
              <a:gd name="connsiteX3-309" fmla="*/ 6532755 w 6553050"/>
              <a:gd name="connsiteY3-310" fmla="*/ 407303 h 823255"/>
              <a:gd name="connsiteX4-311" fmla="*/ 6159086 w 6553050"/>
              <a:gd name="connsiteY4-312" fmla="*/ 809547 h 823255"/>
              <a:gd name="connsiteX5-313" fmla="*/ 409580 w 6553050"/>
              <a:gd name="connsiteY5-314" fmla="*/ 809546 h 823255"/>
              <a:gd name="connsiteX6-315" fmla="*/ 7336 w 6553050"/>
              <a:gd name="connsiteY6-316" fmla="*/ 407302 h 823255"/>
              <a:gd name="connsiteX7-317" fmla="*/ 7336 w 6553050"/>
              <a:gd name="connsiteY7-318" fmla="*/ 407303 h 823255"/>
              <a:gd name="connsiteX0-319" fmla="*/ 7336 w 6556749"/>
              <a:gd name="connsiteY0-320" fmla="*/ 407303 h 823255"/>
              <a:gd name="connsiteX1-321" fmla="*/ 409580 w 6556749"/>
              <a:gd name="connsiteY1-322" fmla="*/ 5059 h 823255"/>
              <a:gd name="connsiteX2-323" fmla="*/ 6159087 w 6556749"/>
              <a:gd name="connsiteY2-324" fmla="*/ 5059 h 823255"/>
              <a:gd name="connsiteX3-325" fmla="*/ 6532755 w 6556749"/>
              <a:gd name="connsiteY3-326" fmla="*/ 407303 h 823255"/>
              <a:gd name="connsiteX4-327" fmla="*/ 6159086 w 6556749"/>
              <a:gd name="connsiteY4-328" fmla="*/ 809547 h 823255"/>
              <a:gd name="connsiteX5-329" fmla="*/ 409580 w 6556749"/>
              <a:gd name="connsiteY5-330" fmla="*/ 809546 h 823255"/>
              <a:gd name="connsiteX6-331" fmla="*/ 7336 w 6556749"/>
              <a:gd name="connsiteY6-332" fmla="*/ 407302 h 823255"/>
              <a:gd name="connsiteX7-333" fmla="*/ 7336 w 6556749"/>
              <a:gd name="connsiteY7-334" fmla="*/ 407303 h 823255"/>
              <a:gd name="connsiteX0-335" fmla="*/ 7336 w 6556749"/>
              <a:gd name="connsiteY0-336" fmla="*/ 407303 h 823255"/>
              <a:gd name="connsiteX1-337" fmla="*/ 409580 w 6556749"/>
              <a:gd name="connsiteY1-338" fmla="*/ 5059 h 823255"/>
              <a:gd name="connsiteX2-339" fmla="*/ 6159087 w 6556749"/>
              <a:gd name="connsiteY2-340" fmla="*/ 5059 h 823255"/>
              <a:gd name="connsiteX3-341" fmla="*/ 6532755 w 6556749"/>
              <a:gd name="connsiteY3-342" fmla="*/ 450165 h 823255"/>
              <a:gd name="connsiteX4-343" fmla="*/ 6159086 w 6556749"/>
              <a:gd name="connsiteY4-344" fmla="*/ 809547 h 823255"/>
              <a:gd name="connsiteX5-345" fmla="*/ 409580 w 6556749"/>
              <a:gd name="connsiteY5-346" fmla="*/ 809546 h 823255"/>
              <a:gd name="connsiteX6-347" fmla="*/ 7336 w 6556749"/>
              <a:gd name="connsiteY6-348" fmla="*/ 407302 h 823255"/>
              <a:gd name="connsiteX7-349" fmla="*/ 7336 w 6556749"/>
              <a:gd name="connsiteY7-350" fmla="*/ 407303 h 823255"/>
              <a:gd name="connsiteX0-351" fmla="*/ 7336 w 6556749"/>
              <a:gd name="connsiteY0-352" fmla="*/ 407303 h 823255"/>
              <a:gd name="connsiteX1-353" fmla="*/ 409580 w 6556749"/>
              <a:gd name="connsiteY1-354" fmla="*/ 5059 h 823255"/>
              <a:gd name="connsiteX2-355" fmla="*/ 6159087 w 6556749"/>
              <a:gd name="connsiteY2-356" fmla="*/ 5059 h 823255"/>
              <a:gd name="connsiteX3-357" fmla="*/ 6532755 w 6556749"/>
              <a:gd name="connsiteY3-358" fmla="*/ 412065 h 823255"/>
              <a:gd name="connsiteX4-359" fmla="*/ 6159086 w 6556749"/>
              <a:gd name="connsiteY4-360" fmla="*/ 809547 h 823255"/>
              <a:gd name="connsiteX5-361" fmla="*/ 409580 w 6556749"/>
              <a:gd name="connsiteY5-362" fmla="*/ 809546 h 823255"/>
              <a:gd name="connsiteX6-363" fmla="*/ 7336 w 6556749"/>
              <a:gd name="connsiteY6-364" fmla="*/ 407302 h 823255"/>
              <a:gd name="connsiteX7-365" fmla="*/ 7336 w 6556749"/>
              <a:gd name="connsiteY7-366" fmla="*/ 407303 h 823255"/>
              <a:gd name="connsiteX0-367" fmla="*/ 7336 w 6553050"/>
              <a:gd name="connsiteY0-368" fmla="*/ 407303 h 823255"/>
              <a:gd name="connsiteX1-369" fmla="*/ 409580 w 6553050"/>
              <a:gd name="connsiteY1-370" fmla="*/ 5059 h 823255"/>
              <a:gd name="connsiteX2-371" fmla="*/ 6159087 w 6553050"/>
              <a:gd name="connsiteY2-372" fmla="*/ 5059 h 823255"/>
              <a:gd name="connsiteX3-373" fmla="*/ 6532755 w 6553050"/>
              <a:gd name="connsiteY3-374" fmla="*/ 412065 h 823255"/>
              <a:gd name="connsiteX4-375" fmla="*/ 6159086 w 6553050"/>
              <a:gd name="connsiteY4-376" fmla="*/ 809547 h 823255"/>
              <a:gd name="connsiteX5-377" fmla="*/ 409580 w 6553050"/>
              <a:gd name="connsiteY5-378" fmla="*/ 809546 h 823255"/>
              <a:gd name="connsiteX6-379" fmla="*/ 7336 w 6553050"/>
              <a:gd name="connsiteY6-380" fmla="*/ 407302 h 823255"/>
              <a:gd name="connsiteX7-381" fmla="*/ 7336 w 6553050"/>
              <a:gd name="connsiteY7-382" fmla="*/ 407303 h 823255"/>
              <a:gd name="connsiteX0-383" fmla="*/ 7336 w 6564803"/>
              <a:gd name="connsiteY0-384" fmla="*/ 407303 h 823255"/>
              <a:gd name="connsiteX1-385" fmla="*/ 409580 w 6564803"/>
              <a:gd name="connsiteY1-386" fmla="*/ 5059 h 823255"/>
              <a:gd name="connsiteX2-387" fmla="*/ 6159087 w 6564803"/>
              <a:gd name="connsiteY2-388" fmla="*/ 5059 h 823255"/>
              <a:gd name="connsiteX3-389" fmla="*/ 6532755 w 6564803"/>
              <a:gd name="connsiteY3-390" fmla="*/ 412065 h 823255"/>
              <a:gd name="connsiteX4-391" fmla="*/ 6159086 w 6564803"/>
              <a:gd name="connsiteY4-392" fmla="*/ 809547 h 823255"/>
              <a:gd name="connsiteX5-393" fmla="*/ 409580 w 6564803"/>
              <a:gd name="connsiteY5-394" fmla="*/ 809546 h 823255"/>
              <a:gd name="connsiteX6-395" fmla="*/ 7336 w 6564803"/>
              <a:gd name="connsiteY6-396" fmla="*/ 407302 h 823255"/>
              <a:gd name="connsiteX7-397" fmla="*/ 7336 w 6564803"/>
              <a:gd name="connsiteY7-398" fmla="*/ 407303 h 823255"/>
              <a:gd name="connsiteX0-399" fmla="*/ 7336 w 6564803"/>
              <a:gd name="connsiteY0-400" fmla="*/ 407303 h 823255"/>
              <a:gd name="connsiteX1-401" fmla="*/ 409580 w 6564803"/>
              <a:gd name="connsiteY1-402" fmla="*/ 5059 h 823255"/>
              <a:gd name="connsiteX2-403" fmla="*/ 6159087 w 6564803"/>
              <a:gd name="connsiteY2-404" fmla="*/ 5059 h 823255"/>
              <a:gd name="connsiteX3-405" fmla="*/ 6532755 w 6564803"/>
              <a:gd name="connsiteY3-406" fmla="*/ 412065 h 823255"/>
              <a:gd name="connsiteX4-407" fmla="*/ 6159086 w 6564803"/>
              <a:gd name="connsiteY4-408" fmla="*/ 809547 h 823255"/>
              <a:gd name="connsiteX5-409" fmla="*/ 409580 w 6564803"/>
              <a:gd name="connsiteY5-410" fmla="*/ 809546 h 823255"/>
              <a:gd name="connsiteX6-411" fmla="*/ 7336 w 6564803"/>
              <a:gd name="connsiteY6-412" fmla="*/ 407302 h 823255"/>
              <a:gd name="connsiteX7-413" fmla="*/ 7336 w 6564803"/>
              <a:gd name="connsiteY7-414" fmla="*/ 407303 h 823255"/>
              <a:gd name="connsiteX0-415" fmla="*/ 49679 w 6607146"/>
              <a:gd name="connsiteY0-416" fmla="*/ 406962 h 822914"/>
              <a:gd name="connsiteX1-417" fmla="*/ 451923 w 6607146"/>
              <a:gd name="connsiteY1-418" fmla="*/ 4718 h 822914"/>
              <a:gd name="connsiteX2-419" fmla="*/ 6201430 w 6607146"/>
              <a:gd name="connsiteY2-420" fmla="*/ 4718 h 822914"/>
              <a:gd name="connsiteX3-421" fmla="*/ 6575098 w 6607146"/>
              <a:gd name="connsiteY3-422" fmla="*/ 411724 h 822914"/>
              <a:gd name="connsiteX4-423" fmla="*/ 6201429 w 6607146"/>
              <a:gd name="connsiteY4-424" fmla="*/ 809206 h 822914"/>
              <a:gd name="connsiteX5-425" fmla="*/ 451923 w 6607146"/>
              <a:gd name="connsiteY5-426" fmla="*/ 809205 h 822914"/>
              <a:gd name="connsiteX6-427" fmla="*/ 49679 w 6607146"/>
              <a:gd name="connsiteY6-428" fmla="*/ 406961 h 822914"/>
              <a:gd name="connsiteX7-429" fmla="*/ 49679 w 6607146"/>
              <a:gd name="connsiteY7-430" fmla="*/ 406962 h 822914"/>
              <a:gd name="connsiteX0-431" fmla="*/ 22079 w 6647868"/>
              <a:gd name="connsiteY0-432" fmla="*/ 406962 h 822914"/>
              <a:gd name="connsiteX1-433" fmla="*/ 492645 w 6647868"/>
              <a:gd name="connsiteY1-434" fmla="*/ 4718 h 822914"/>
              <a:gd name="connsiteX2-435" fmla="*/ 6242152 w 6647868"/>
              <a:gd name="connsiteY2-436" fmla="*/ 4718 h 822914"/>
              <a:gd name="connsiteX3-437" fmla="*/ 6615820 w 6647868"/>
              <a:gd name="connsiteY3-438" fmla="*/ 411724 h 822914"/>
              <a:gd name="connsiteX4-439" fmla="*/ 6242151 w 6647868"/>
              <a:gd name="connsiteY4-440" fmla="*/ 809206 h 822914"/>
              <a:gd name="connsiteX5-441" fmla="*/ 492645 w 6647868"/>
              <a:gd name="connsiteY5-442" fmla="*/ 809205 h 822914"/>
              <a:gd name="connsiteX6-443" fmla="*/ 90401 w 6647868"/>
              <a:gd name="connsiteY6-444" fmla="*/ 406961 h 822914"/>
              <a:gd name="connsiteX7-445" fmla="*/ 22079 w 6647868"/>
              <a:gd name="connsiteY7-446" fmla="*/ 406962 h 822914"/>
              <a:gd name="connsiteX0-447" fmla="*/ 4564 w 6562031"/>
              <a:gd name="connsiteY0-448" fmla="*/ 406961 h 822914"/>
              <a:gd name="connsiteX1-449" fmla="*/ 406808 w 6562031"/>
              <a:gd name="connsiteY1-450" fmla="*/ 4718 h 822914"/>
              <a:gd name="connsiteX2-451" fmla="*/ 6156315 w 6562031"/>
              <a:gd name="connsiteY2-452" fmla="*/ 4718 h 822914"/>
              <a:gd name="connsiteX3-453" fmla="*/ 6529983 w 6562031"/>
              <a:gd name="connsiteY3-454" fmla="*/ 411724 h 822914"/>
              <a:gd name="connsiteX4-455" fmla="*/ 6156314 w 6562031"/>
              <a:gd name="connsiteY4-456" fmla="*/ 809206 h 822914"/>
              <a:gd name="connsiteX5-457" fmla="*/ 406808 w 6562031"/>
              <a:gd name="connsiteY5-458" fmla="*/ 809205 h 822914"/>
              <a:gd name="connsiteX6-459" fmla="*/ 4564 w 6562031"/>
              <a:gd name="connsiteY6-460" fmla="*/ 406961 h 822914"/>
              <a:gd name="connsiteX0-461" fmla="*/ 51677 w 6609144"/>
              <a:gd name="connsiteY0-462" fmla="*/ 406961 h 822914"/>
              <a:gd name="connsiteX1-463" fmla="*/ 453921 w 6609144"/>
              <a:gd name="connsiteY1-464" fmla="*/ 4718 h 822914"/>
              <a:gd name="connsiteX2-465" fmla="*/ 6203428 w 6609144"/>
              <a:gd name="connsiteY2-466" fmla="*/ 4718 h 822914"/>
              <a:gd name="connsiteX3-467" fmla="*/ 6577096 w 6609144"/>
              <a:gd name="connsiteY3-468" fmla="*/ 411724 h 822914"/>
              <a:gd name="connsiteX4-469" fmla="*/ 6203427 w 6609144"/>
              <a:gd name="connsiteY4-470" fmla="*/ 809206 h 822914"/>
              <a:gd name="connsiteX5-471" fmla="*/ 453921 w 6609144"/>
              <a:gd name="connsiteY5-472" fmla="*/ 809205 h 822914"/>
              <a:gd name="connsiteX6-473" fmla="*/ 51677 w 6609144"/>
              <a:gd name="connsiteY6-474" fmla="*/ 406961 h 822914"/>
              <a:gd name="connsiteX0-475" fmla="*/ 108861 w 6666328"/>
              <a:gd name="connsiteY0-476" fmla="*/ 406961 h 822914"/>
              <a:gd name="connsiteX1-477" fmla="*/ 511105 w 6666328"/>
              <a:gd name="connsiteY1-478" fmla="*/ 4718 h 822914"/>
              <a:gd name="connsiteX2-479" fmla="*/ 6260612 w 6666328"/>
              <a:gd name="connsiteY2-480" fmla="*/ 4718 h 822914"/>
              <a:gd name="connsiteX3-481" fmla="*/ 6634280 w 6666328"/>
              <a:gd name="connsiteY3-482" fmla="*/ 411724 h 822914"/>
              <a:gd name="connsiteX4-483" fmla="*/ 6260611 w 6666328"/>
              <a:gd name="connsiteY4-484" fmla="*/ 809206 h 822914"/>
              <a:gd name="connsiteX5-485" fmla="*/ 511105 w 6666328"/>
              <a:gd name="connsiteY5-486" fmla="*/ 809205 h 822914"/>
              <a:gd name="connsiteX6-487" fmla="*/ 108861 w 6666328"/>
              <a:gd name="connsiteY6-488" fmla="*/ 406961 h 822914"/>
              <a:gd name="connsiteX0-489" fmla="*/ 47345 w 7048914"/>
              <a:gd name="connsiteY0-490" fmla="*/ 406961 h 822914"/>
              <a:gd name="connsiteX1-491" fmla="*/ 893691 w 7048914"/>
              <a:gd name="connsiteY1-492" fmla="*/ 4718 h 822914"/>
              <a:gd name="connsiteX2-493" fmla="*/ 6643198 w 7048914"/>
              <a:gd name="connsiteY2-494" fmla="*/ 4718 h 822914"/>
              <a:gd name="connsiteX3-495" fmla="*/ 7016866 w 7048914"/>
              <a:gd name="connsiteY3-496" fmla="*/ 411724 h 822914"/>
              <a:gd name="connsiteX4-497" fmla="*/ 6643197 w 7048914"/>
              <a:gd name="connsiteY4-498" fmla="*/ 809206 h 822914"/>
              <a:gd name="connsiteX5-499" fmla="*/ 893691 w 7048914"/>
              <a:gd name="connsiteY5-500" fmla="*/ 809205 h 822914"/>
              <a:gd name="connsiteX6-501" fmla="*/ 47345 w 7048914"/>
              <a:gd name="connsiteY6-502" fmla="*/ 406961 h 822914"/>
              <a:gd name="connsiteX0-503" fmla="*/ -1 w 7001568"/>
              <a:gd name="connsiteY0-504" fmla="*/ 406961 h 822914"/>
              <a:gd name="connsiteX1-505" fmla="*/ 846345 w 7001568"/>
              <a:gd name="connsiteY1-506" fmla="*/ 4718 h 822914"/>
              <a:gd name="connsiteX2-507" fmla="*/ 6595852 w 7001568"/>
              <a:gd name="connsiteY2-508" fmla="*/ 4718 h 822914"/>
              <a:gd name="connsiteX3-509" fmla="*/ 6969520 w 7001568"/>
              <a:gd name="connsiteY3-510" fmla="*/ 411724 h 822914"/>
              <a:gd name="connsiteX4-511" fmla="*/ 6595851 w 7001568"/>
              <a:gd name="connsiteY4-512" fmla="*/ 809206 h 822914"/>
              <a:gd name="connsiteX5-513" fmla="*/ 846345 w 7001568"/>
              <a:gd name="connsiteY5-514" fmla="*/ 809205 h 822914"/>
              <a:gd name="connsiteX6-515" fmla="*/ -1 w 7001568"/>
              <a:gd name="connsiteY6-516" fmla="*/ 406961 h 822914"/>
              <a:gd name="connsiteX0-517" fmla="*/ 3 w 7001572"/>
              <a:gd name="connsiteY0-518" fmla="*/ 406961 h 815477"/>
              <a:gd name="connsiteX1-519" fmla="*/ 846349 w 7001572"/>
              <a:gd name="connsiteY1-520" fmla="*/ 4718 h 815477"/>
              <a:gd name="connsiteX2-521" fmla="*/ 6595856 w 7001572"/>
              <a:gd name="connsiteY2-522" fmla="*/ 4718 h 815477"/>
              <a:gd name="connsiteX3-523" fmla="*/ 6969524 w 7001572"/>
              <a:gd name="connsiteY3-524" fmla="*/ 411724 h 815477"/>
              <a:gd name="connsiteX4-525" fmla="*/ 6595855 w 7001572"/>
              <a:gd name="connsiteY4-526" fmla="*/ 809206 h 815477"/>
              <a:gd name="connsiteX5-527" fmla="*/ 846349 w 7001572"/>
              <a:gd name="connsiteY5-528" fmla="*/ 809205 h 815477"/>
              <a:gd name="connsiteX6-529" fmla="*/ 3 w 7001572"/>
              <a:gd name="connsiteY6-530" fmla="*/ 406961 h 815477"/>
              <a:gd name="connsiteX0-531" fmla="*/ 3 w 7001572"/>
              <a:gd name="connsiteY0-532" fmla="*/ 406961 h 815477"/>
              <a:gd name="connsiteX1-533" fmla="*/ 846349 w 7001572"/>
              <a:gd name="connsiteY1-534" fmla="*/ 4718 h 815477"/>
              <a:gd name="connsiteX2-535" fmla="*/ 6595856 w 7001572"/>
              <a:gd name="connsiteY2-536" fmla="*/ 4718 h 815477"/>
              <a:gd name="connsiteX3-537" fmla="*/ 6969524 w 7001572"/>
              <a:gd name="connsiteY3-538" fmla="*/ 411724 h 815477"/>
              <a:gd name="connsiteX4-539" fmla="*/ 6595855 w 7001572"/>
              <a:gd name="connsiteY4-540" fmla="*/ 809206 h 815477"/>
              <a:gd name="connsiteX5-541" fmla="*/ 846349 w 7001572"/>
              <a:gd name="connsiteY5-542" fmla="*/ 809205 h 815477"/>
              <a:gd name="connsiteX6-543" fmla="*/ 3 w 7001572"/>
              <a:gd name="connsiteY6-544" fmla="*/ 406961 h 815477"/>
              <a:gd name="connsiteX0-545" fmla="*/ -1 w 7001568"/>
              <a:gd name="connsiteY0-546" fmla="*/ 406961 h 815477"/>
              <a:gd name="connsiteX1-547" fmla="*/ 846345 w 7001568"/>
              <a:gd name="connsiteY1-548" fmla="*/ 4718 h 815477"/>
              <a:gd name="connsiteX2-549" fmla="*/ 6595852 w 7001568"/>
              <a:gd name="connsiteY2-550" fmla="*/ 4718 h 815477"/>
              <a:gd name="connsiteX3-551" fmla="*/ 6969520 w 7001568"/>
              <a:gd name="connsiteY3-552" fmla="*/ 411724 h 815477"/>
              <a:gd name="connsiteX4-553" fmla="*/ 6595851 w 7001568"/>
              <a:gd name="connsiteY4-554" fmla="*/ 809206 h 815477"/>
              <a:gd name="connsiteX5-555" fmla="*/ 846345 w 7001568"/>
              <a:gd name="connsiteY5-556" fmla="*/ 809205 h 815477"/>
              <a:gd name="connsiteX6-557" fmla="*/ -1 w 7001568"/>
              <a:gd name="connsiteY6-558" fmla="*/ 406961 h 815477"/>
              <a:gd name="connsiteX0-559" fmla="*/ -1 w 7001568"/>
              <a:gd name="connsiteY0-560" fmla="*/ 406961 h 815477"/>
              <a:gd name="connsiteX1-561" fmla="*/ 846345 w 7001568"/>
              <a:gd name="connsiteY1-562" fmla="*/ 4718 h 815477"/>
              <a:gd name="connsiteX2-563" fmla="*/ 6595852 w 7001568"/>
              <a:gd name="connsiteY2-564" fmla="*/ 4718 h 815477"/>
              <a:gd name="connsiteX3-565" fmla="*/ 6969520 w 7001568"/>
              <a:gd name="connsiteY3-566" fmla="*/ 411724 h 815477"/>
              <a:gd name="connsiteX4-567" fmla="*/ 6595851 w 7001568"/>
              <a:gd name="connsiteY4-568" fmla="*/ 809206 h 815477"/>
              <a:gd name="connsiteX5-569" fmla="*/ 846345 w 7001568"/>
              <a:gd name="connsiteY5-570" fmla="*/ 809205 h 815477"/>
              <a:gd name="connsiteX6-571" fmla="*/ -1 w 7001568"/>
              <a:gd name="connsiteY6-572" fmla="*/ 406961 h 815477"/>
              <a:gd name="connsiteX0-573" fmla="*/ -1 w 7001568"/>
              <a:gd name="connsiteY0-574" fmla="*/ 406961 h 815477"/>
              <a:gd name="connsiteX1-575" fmla="*/ 846345 w 7001568"/>
              <a:gd name="connsiteY1-576" fmla="*/ 4718 h 815477"/>
              <a:gd name="connsiteX2-577" fmla="*/ 6595852 w 7001568"/>
              <a:gd name="connsiteY2-578" fmla="*/ 4718 h 815477"/>
              <a:gd name="connsiteX3-579" fmla="*/ 6969520 w 7001568"/>
              <a:gd name="connsiteY3-580" fmla="*/ 411724 h 815477"/>
              <a:gd name="connsiteX4-581" fmla="*/ 6595851 w 7001568"/>
              <a:gd name="connsiteY4-582" fmla="*/ 809206 h 815477"/>
              <a:gd name="connsiteX5-583" fmla="*/ 846345 w 7001568"/>
              <a:gd name="connsiteY5-584" fmla="*/ 809205 h 815477"/>
              <a:gd name="connsiteX6-585" fmla="*/ -1 w 7001568"/>
              <a:gd name="connsiteY6-586" fmla="*/ 406961 h 815477"/>
              <a:gd name="connsiteX0-587" fmla="*/ 0 w 6728274"/>
              <a:gd name="connsiteY0-588" fmla="*/ 406961 h 815477"/>
              <a:gd name="connsiteX1-589" fmla="*/ 573051 w 6728274"/>
              <a:gd name="connsiteY1-590" fmla="*/ 4718 h 815477"/>
              <a:gd name="connsiteX2-591" fmla="*/ 6322558 w 6728274"/>
              <a:gd name="connsiteY2-592" fmla="*/ 4718 h 815477"/>
              <a:gd name="connsiteX3-593" fmla="*/ 6696226 w 6728274"/>
              <a:gd name="connsiteY3-594" fmla="*/ 411724 h 815477"/>
              <a:gd name="connsiteX4-595" fmla="*/ 6322557 w 6728274"/>
              <a:gd name="connsiteY4-596" fmla="*/ 809206 h 815477"/>
              <a:gd name="connsiteX5-597" fmla="*/ 573051 w 6728274"/>
              <a:gd name="connsiteY5-598" fmla="*/ 809205 h 815477"/>
              <a:gd name="connsiteX6-599" fmla="*/ 0 w 6728274"/>
              <a:gd name="connsiteY6-600" fmla="*/ 406961 h 815477"/>
              <a:gd name="connsiteX0-601" fmla="*/ 3472 w 6731746"/>
              <a:gd name="connsiteY0-602" fmla="*/ 406961 h 815477"/>
              <a:gd name="connsiteX1-603" fmla="*/ 576523 w 6731746"/>
              <a:gd name="connsiteY1-604" fmla="*/ 4718 h 815477"/>
              <a:gd name="connsiteX2-605" fmla="*/ 6326030 w 6731746"/>
              <a:gd name="connsiteY2-606" fmla="*/ 4718 h 815477"/>
              <a:gd name="connsiteX3-607" fmla="*/ 6699698 w 6731746"/>
              <a:gd name="connsiteY3-608" fmla="*/ 411724 h 815477"/>
              <a:gd name="connsiteX4-609" fmla="*/ 6326029 w 6731746"/>
              <a:gd name="connsiteY4-610" fmla="*/ 809206 h 815477"/>
              <a:gd name="connsiteX5-611" fmla="*/ 576523 w 6731746"/>
              <a:gd name="connsiteY5-612" fmla="*/ 809205 h 815477"/>
              <a:gd name="connsiteX6-613" fmla="*/ 3472 w 6731746"/>
              <a:gd name="connsiteY6-614" fmla="*/ 406961 h 815477"/>
              <a:gd name="connsiteX0-615" fmla="*/ 69604 w 6797878"/>
              <a:gd name="connsiteY0-616" fmla="*/ 406961 h 815477"/>
              <a:gd name="connsiteX1-617" fmla="*/ 642655 w 6797878"/>
              <a:gd name="connsiteY1-618" fmla="*/ 4718 h 815477"/>
              <a:gd name="connsiteX2-619" fmla="*/ 6392162 w 6797878"/>
              <a:gd name="connsiteY2-620" fmla="*/ 4718 h 815477"/>
              <a:gd name="connsiteX3-621" fmla="*/ 6765830 w 6797878"/>
              <a:gd name="connsiteY3-622" fmla="*/ 411724 h 815477"/>
              <a:gd name="connsiteX4-623" fmla="*/ 6392161 w 6797878"/>
              <a:gd name="connsiteY4-624" fmla="*/ 809206 h 815477"/>
              <a:gd name="connsiteX5-625" fmla="*/ 642655 w 6797878"/>
              <a:gd name="connsiteY5-626" fmla="*/ 809205 h 815477"/>
              <a:gd name="connsiteX6-627" fmla="*/ 69604 w 6797878"/>
              <a:gd name="connsiteY6-628" fmla="*/ 406961 h 815477"/>
              <a:gd name="connsiteX0-629" fmla="*/ 69604 w 6797878"/>
              <a:gd name="connsiteY0-630" fmla="*/ 406961 h 815477"/>
              <a:gd name="connsiteX1-631" fmla="*/ 642655 w 6797878"/>
              <a:gd name="connsiteY1-632" fmla="*/ 4718 h 815477"/>
              <a:gd name="connsiteX2-633" fmla="*/ 6392162 w 6797878"/>
              <a:gd name="connsiteY2-634" fmla="*/ 4718 h 815477"/>
              <a:gd name="connsiteX3-635" fmla="*/ 6765830 w 6797878"/>
              <a:gd name="connsiteY3-636" fmla="*/ 411724 h 815477"/>
              <a:gd name="connsiteX4-637" fmla="*/ 6392161 w 6797878"/>
              <a:gd name="connsiteY4-638" fmla="*/ 809206 h 815477"/>
              <a:gd name="connsiteX5-639" fmla="*/ 642655 w 6797878"/>
              <a:gd name="connsiteY5-640" fmla="*/ 809205 h 815477"/>
              <a:gd name="connsiteX6-641" fmla="*/ 69604 w 6797878"/>
              <a:gd name="connsiteY6-642" fmla="*/ 406961 h 815477"/>
              <a:gd name="connsiteX0-643" fmla="*/ 113622 w 6841896"/>
              <a:gd name="connsiteY0-644" fmla="*/ 406961 h 815477"/>
              <a:gd name="connsiteX1-645" fmla="*/ 686673 w 6841896"/>
              <a:gd name="connsiteY1-646" fmla="*/ 4718 h 815477"/>
              <a:gd name="connsiteX2-647" fmla="*/ 6436180 w 6841896"/>
              <a:gd name="connsiteY2-648" fmla="*/ 4718 h 815477"/>
              <a:gd name="connsiteX3-649" fmla="*/ 6809848 w 6841896"/>
              <a:gd name="connsiteY3-650" fmla="*/ 411724 h 815477"/>
              <a:gd name="connsiteX4-651" fmla="*/ 6436179 w 6841896"/>
              <a:gd name="connsiteY4-652" fmla="*/ 809206 h 815477"/>
              <a:gd name="connsiteX5-653" fmla="*/ 686673 w 6841896"/>
              <a:gd name="connsiteY5-654" fmla="*/ 809205 h 815477"/>
              <a:gd name="connsiteX6-655" fmla="*/ 113622 w 6841896"/>
              <a:gd name="connsiteY6-656" fmla="*/ 406961 h 815477"/>
              <a:gd name="connsiteX0-657" fmla="*/ 69604 w 6797878"/>
              <a:gd name="connsiteY0-658" fmla="*/ 406961 h 815477"/>
              <a:gd name="connsiteX1-659" fmla="*/ 642655 w 6797878"/>
              <a:gd name="connsiteY1-660" fmla="*/ 4718 h 815477"/>
              <a:gd name="connsiteX2-661" fmla="*/ 6392162 w 6797878"/>
              <a:gd name="connsiteY2-662" fmla="*/ 4718 h 815477"/>
              <a:gd name="connsiteX3-663" fmla="*/ 6765830 w 6797878"/>
              <a:gd name="connsiteY3-664" fmla="*/ 411724 h 815477"/>
              <a:gd name="connsiteX4-665" fmla="*/ 6392161 w 6797878"/>
              <a:gd name="connsiteY4-666" fmla="*/ 809206 h 815477"/>
              <a:gd name="connsiteX5-667" fmla="*/ 642655 w 6797878"/>
              <a:gd name="connsiteY5-668" fmla="*/ 809205 h 815477"/>
              <a:gd name="connsiteX6-669" fmla="*/ 69604 w 6797878"/>
              <a:gd name="connsiteY6-670" fmla="*/ 406961 h 815477"/>
              <a:gd name="connsiteX0-671" fmla="*/ 156742 w 6885016"/>
              <a:gd name="connsiteY0-672" fmla="*/ 406961 h 815477"/>
              <a:gd name="connsiteX1-673" fmla="*/ 729793 w 6885016"/>
              <a:gd name="connsiteY1-674" fmla="*/ 4718 h 815477"/>
              <a:gd name="connsiteX2-675" fmla="*/ 6479300 w 6885016"/>
              <a:gd name="connsiteY2-676" fmla="*/ 4718 h 815477"/>
              <a:gd name="connsiteX3-677" fmla="*/ 6852968 w 6885016"/>
              <a:gd name="connsiteY3-678" fmla="*/ 411724 h 815477"/>
              <a:gd name="connsiteX4-679" fmla="*/ 6479299 w 6885016"/>
              <a:gd name="connsiteY4-680" fmla="*/ 809206 h 815477"/>
              <a:gd name="connsiteX5-681" fmla="*/ 729793 w 6885016"/>
              <a:gd name="connsiteY5-682" fmla="*/ 809205 h 815477"/>
              <a:gd name="connsiteX6-683" fmla="*/ 156742 w 6885016"/>
              <a:gd name="connsiteY6-684" fmla="*/ 406961 h 815477"/>
              <a:gd name="connsiteX0-685" fmla="*/ 156742 w 6885016"/>
              <a:gd name="connsiteY0-686" fmla="*/ 406961 h 815477"/>
              <a:gd name="connsiteX1-687" fmla="*/ 729793 w 6885016"/>
              <a:gd name="connsiteY1-688" fmla="*/ 4718 h 815477"/>
              <a:gd name="connsiteX2-689" fmla="*/ 6479300 w 6885016"/>
              <a:gd name="connsiteY2-690" fmla="*/ 4718 h 815477"/>
              <a:gd name="connsiteX3-691" fmla="*/ 6852968 w 6885016"/>
              <a:gd name="connsiteY3-692" fmla="*/ 411724 h 815477"/>
              <a:gd name="connsiteX4-693" fmla="*/ 6479299 w 6885016"/>
              <a:gd name="connsiteY4-694" fmla="*/ 809206 h 815477"/>
              <a:gd name="connsiteX5-695" fmla="*/ 729793 w 6885016"/>
              <a:gd name="connsiteY5-696" fmla="*/ 809205 h 815477"/>
              <a:gd name="connsiteX6-697" fmla="*/ 156742 w 6885016"/>
              <a:gd name="connsiteY6-698" fmla="*/ 406961 h 815477"/>
              <a:gd name="connsiteX0-699" fmla="*/ 156742 w 6885016"/>
              <a:gd name="connsiteY0-700" fmla="*/ 406961 h 815477"/>
              <a:gd name="connsiteX1-701" fmla="*/ 729793 w 6885016"/>
              <a:gd name="connsiteY1-702" fmla="*/ 4718 h 815477"/>
              <a:gd name="connsiteX2-703" fmla="*/ 6479300 w 6885016"/>
              <a:gd name="connsiteY2-704" fmla="*/ 4718 h 815477"/>
              <a:gd name="connsiteX3-705" fmla="*/ 6852968 w 6885016"/>
              <a:gd name="connsiteY3-706" fmla="*/ 411724 h 815477"/>
              <a:gd name="connsiteX4-707" fmla="*/ 6479299 w 6885016"/>
              <a:gd name="connsiteY4-708" fmla="*/ 809206 h 815477"/>
              <a:gd name="connsiteX5-709" fmla="*/ 729793 w 6885016"/>
              <a:gd name="connsiteY5-710" fmla="*/ 809205 h 815477"/>
              <a:gd name="connsiteX6-711" fmla="*/ 156742 w 6885016"/>
              <a:gd name="connsiteY6-712" fmla="*/ 406961 h 815477"/>
              <a:gd name="connsiteX0-713" fmla="*/ 127465 w 6855739"/>
              <a:gd name="connsiteY0-714" fmla="*/ 406961 h 815477"/>
              <a:gd name="connsiteX1-715" fmla="*/ 700516 w 6855739"/>
              <a:gd name="connsiteY1-716" fmla="*/ 4718 h 815477"/>
              <a:gd name="connsiteX2-717" fmla="*/ 6450023 w 6855739"/>
              <a:gd name="connsiteY2-718" fmla="*/ 4718 h 815477"/>
              <a:gd name="connsiteX3-719" fmla="*/ 6823691 w 6855739"/>
              <a:gd name="connsiteY3-720" fmla="*/ 411724 h 815477"/>
              <a:gd name="connsiteX4-721" fmla="*/ 6450022 w 6855739"/>
              <a:gd name="connsiteY4-722" fmla="*/ 809206 h 815477"/>
              <a:gd name="connsiteX5-723" fmla="*/ 700516 w 6855739"/>
              <a:gd name="connsiteY5-724" fmla="*/ 809205 h 815477"/>
              <a:gd name="connsiteX6-725" fmla="*/ 127465 w 6855739"/>
              <a:gd name="connsiteY6-726" fmla="*/ 406961 h 815477"/>
              <a:gd name="connsiteX0-727" fmla="*/ 230728 w 6959002"/>
              <a:gd name="connsiteY0-728" fmla="*/ 406961 h 815477"/>
              <a:gd name="connsiteX1-729" fmla="*/ 803779 w 6959002"/>
              <a:gd name="connsiteY1-730" fmla="*/ 4718 h 815477"/>
              <a:gd name="connsiteX2-731" fmla="*/ 6553286 w 6959002"/>
              <a:gd name="connsiteY2-732" fmla="*/ 4718 h 815477"/>
              <a:gd name="connsiteX3-733" fmla="*/ 6926954 w 6959002"/>
              <a:gd name="connsiteY3-734" fmla="*/ 411724 h 815477"/>
              <a:gd name="connsiteX4-735" fmla="*/ 6553285 w 6959002"/>
              <a:gd name="connsiteY4-736" fmla="*/ 809206 h 815477"/>
              <a:gd name="connsiteX5-737" fmla="*/ 803779 w 6959002"/>
              <a:gd name="connsiteY5-738" fmla="*/ 809205 h 815477"/>
              <a:gd name="connsiteX6-739" fmla="*/ 230728 w 6959002"/>
              <a:gd name="connsiteY6-740" fmla="*/ 406961 h 815477"/>
              <a:gd name="connsiteX0-741" fmla="*/ 156716 w 6884990"/>
              <a:gd name="connsiteY0-742" fmla="*/ 406961 h 815477"/>
              <a:gd name="connsiteX1-743" fmla="*/ 729767 w 6884990"/>
              <a:gd name="connsiteY1-744" fmla="*/ 4718 h 815477"/>
              <a:gd name="connsiteX2-745" fmla="*/ 6479274 w 6884990"/>
              <a:gd name="connsiteY2-746" fmla="*/ 4718 h 815477"/>
              <a:gd name="connsiteX3-747" fmla="*/ 6852942 w 6884990"/>
              <a:gd name="connsiteY3-748" fmla="*/ 411724 h 815477"/>
              <a:gd name="connsiteX4-749" fmla="*/ 6479273 w 6884990"/>
              <a:gd name="connsiteY4-750" fmla="*/ 809206 h 815477"/>
              <a:gd name="connsiteX5-751" fmla="*/ 729767 w 6884990"/>
              <a:gd name="connsiteY5-752" fmla="*/ 809205 h 815477"/>
              <a:gd name="connsiteX6-753" fmla="*/ 156716 w 6884990"/>
              <a:gd name="connsiteY6-754" fmla="*/ 406961 h 815477"/>
              <a:gd name="connsiteX0-755" fmla="*/ 156716 w 6979230"/>
              <a:gd name="connsiteY0-756" fmla="*/ 406862 h 815378"/>
              <a:gd name="connsiteX1-757" fmla="*/ 729767 w 6979230"/>
              <a:gd name="connsiteY1-758" fmla="*/ 4619 h 815378"/>
              <a:gd name="connsiteX2-759" fmla="*/ 6479274 w 6979230"/>
              <a:gd name="connsiteY2-760" fmla="*/ 4619 h 815378"/>
              <a:gd name="connsiteX3-761" fmla="*/ 6852942 w 6979230"/>
              <a:gd name="connsiteY3-762" fmla="*/ 411625 h 815378"/>
              <a:gd name="connsiteX4-763" fmla="*/ 6479273 w 6979230"/>
              <a:gd name="connsiteY4-764" fmla="*/ 809107 h 815378"/>
              <a:gd name="connsiteX5-765" fmla="*/ 729767 w 6979230"/>
              <a:gd name="connsiteY5-766" fmla="*/ 809106 h 815378"/>
              <a:gd name="connsiteX6-767" fmla="*/ 156716 w 6979230"/>
              <a:gd name="connsiteY6-768" fmla="*/ 406862 h 815378"/>
              <a:gd name="connsiteX0-769" fmla="*/ 156716 w 7005674"/>
              <a:gd name="connsiteY0-770" fmla="*/ 406862 h 815739"/>
              <a:gd name="connsiteX1-771" fmla="*/ 729767 w 7005674"/>
              <a:gd name="connsiteY1-772" fmla="*/ 4619 h 815739"/>
              <a:gd name="connsiteX2-773" fmla="*/ 6479274 w 7005674"/>
              <a:gd name="connsiteY2-774" fmla="*/ 4619 h 815739"/>
              <a:gd name="connsiteX3-775" fmla="*/ 6852942 w 7005674"/>
              <a:gd name="connsiteY3-776" fmla="*/ 411625 h 815739"/>
              <a:gd name="connsiteX4-777" fmla="*/ 6479273 w 7005674"/>
              <a:gd name="connsiteY4-778" fmla="*/ 809107 h 815739"/>
              <a:gd name="connsiteX5-779" fmla="*/ 729767 w 7005674"/>
              <a:gd name="connsiteY5-780" fmla="*/ 809106 h 815739"/>
              <a:gd name="connsiteX6-781" fmla="*/ 156716 w 7005674"/>
              <a:gd name="connsiteY6-782" fmla="*/ 406862 h 815739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</a:cxnLst>
            <a:rect l="l" t="t" r="r" b="b"/>
            <a:pathLst>
              <a:path w="7005674" h="815739">
                <a:moveTo>
                  <a:pt x="156716" y="406862"/>
                </a:moveTo>
                <a:cubicBezTo>
                  <a:pt x="-255792" y="83993"/>
                  <a:pt x="219907" y="-2891"/>
                  <a:pt x="729767" y="4619"/>
                </a:cubicBezTo>
                <a:cubicBezTo>
                  <a:pt x="3978577" y="106879"/>
                  <a:pt x="4562772" y="4619"/>
                  <a:pt x="6479274" y="4619"/>
                </a:cubicBezTo>
                <a:cubicBezTo>
                  <a:pt x="7004503" y="-42640"/>
                  <a:pt x="7092073" y="285410"/>
                  <a:pt x="6852942" y="411625"/>
                </a:cubicBezTo>
                <a:cubicBezTo>
                  <a:pt x="7140524" y="639987"/>
                  <a:pt x="7025276" y="856732"/>
                  <a:pt x="6479273" y="809107"/>
                </a:cubicBezTo>
                <a:cubicBezTo>
                  <a:pt x="4562771" y="809107"/>
                  <a:pt x="2748755" y="754042"/>
                  <a:pt x="729767" y="809106"/>
                </a:cubicBezTo>
                <a:cubicBezTo>
                  <a:pt x="216278" y="783046"/>
                  <a:pt x="-48255" y="715542"/>
                  <a:pt x="156716" y="406862"/>
                </a:cubicBezTo>
                <a:close/>
              </a:path>
            </a:pathLst>
          </a:custGeom>
          <a:noFill/>
          <a:ln>
            <a:solidFill>
              <a:srgbClr val="96795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8A6749"/>
              </a:solidFill>
              <a:latin typeface="钟齐王庆华毛笔简体" panose="02000600000000000000" pitchFamily="2" charset="-122"/>
              <a:ea typeface="钟齐王庆华毛笔简体" panose="02000600000000000000" pitchFamily="2" charset="-122"/>
              <a:cs typeface="钟齐王庆华毛笔简体" panose="02000600000000000000" pitchFamily="2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4284980" y="619760"/>
            <a:ext cx="330263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540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character</a:t>
            </a:r>
            <a:endParaRPr lang="en-US" altLang="zh-CN" sz="540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612140" y="2097405"/>
            <a:ext cx="3134995" cy="1437640"/>
            <a:chOff x="964" y="3303"/>
            <a:chExt cx="4937" cy="2264"/>
          </a:xfrm>
        </p:grpSpPr>
        <p:pic>
          <p:nvPicPr>
            <p:cNvPr id="10" name="图片 9" descr="BOOKA-P-18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</a:blip>
            <a:srcRect l="19943" t="17719" r="46655" b="2842"/>
            <a:stretch>
              <a:fillRect/>
            </a:stretch>
          </p:blipFill>
          <p:spPr>
            <a:xfrm>
              <a:off x="964" y="3303"/>
              <a:ext cx="1283" cy="2264"/>
            </a:xfrm>
            <a:prstGeom prst="rect">
              <a:avLst/>
            </a:prstGeom>
          </p:spPr>
        </p:pic>
        <p:sp>
          <p:nvSpPr>
            <p:cNvPr id="18" name="矩形 17"/>
            <p:cNvSpPr/>
            <p:nvPr/>
          </p:nvSpPr>
          <p:spPr>
            <a:xfrm>
              <a:off x="2283" y="3577"/>
              <a:ext cx="3618" cy="1743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 anchor="t">
              <a:spAutoFit/>
            </a:bodyPr>
            <a:p>
              <a:pPr algn="ctr"/>
              <a:r>
                <a:rPr lang="en-US" altLang="zh-CN" sz="6600" b="1">
                  <a:ln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Sofia</a:t>
              </a:r>
              <a:endParaRPr lang="en-US" altLang="zh-CN" sz="6600" b="1">
                <a:ln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</p:grpSp>
      <p:grpSp>
        <p:nvGrpSpPr>
          <p:cNvPr id="25" name="组合 24"/>
          <p:cNvGrpSpPr/>
          <p:nvPr/>
        </p:nvGrpSpPr>
        <p:grpSpPr>
          <a:xfrm>
            <a:off x="3856990" y="1877695"/>
            <a:ext cx="3001645" cy="1570990"/>
            <a:chOff x="6097" y="2957"/>
            <a:chExt cx="4727" cy="2474"/>
          </a:xfrm>
        </p:grpSpPr>
        <p:pic>
          <p:nvPicPr>
            <p:cNvPr id="16" name="图片 15" descr="robot-p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</a:blip>
            <a:srcRect l="30903" t="4685" r="30955" b="8137"/>
            <a:stretch>
              <a:fillRect/>
            </a:stretch>
          </p:blipFill>
          <p:spPr>
            <a:xfrm>
              <a:off x="6097" y="2957"/>
              <a:ext cx="1465" cy="2475"/>
            </a:xfrm>
            <a:prstGeom prst="rect">
              <a:avLst/>
            </a:prstGeom>
          </p:spPr>
        </p:pic>
        <p:sp>
          <p:nvSpPr>
            <p:cNvPr id="19" name="矩形 18"/>
            <p:cNvSpPr/>
            <p:nvPr/>
          </p:nvSpPr>
          <p:spPr>
            <a:xfrm>
              <a:off x="7872" y="3563"/>
              <a:ext cx="2952" cy="1743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 anchor="t">
              <a:spAutoFit/>
            </a:bodyPr>
            <a:p>
              <a:pPr algn="ctr"/>
              <a:r>
                <a:rPr lang="en-US" altLang="zh-CN" sz="6600" b="1"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Jack</a:t>
              </a:r>
              <a:endParaRPr lang="en-US" altLang="zh-CN" sz="66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</p:grpSp>
      <p:grpSp>
        <p:nvGrpSpPr>
          <p:cNvPr id="26" name="组合 25"/>
          <p:cNvGrpSpPr/>
          <p:nvPr/>
        </p:nvGrpSpPr>
        <p:grpSpPr>
          <a:xfrm>
            <a:off x="7084695" y="2097405"/>
            <a:ext cx="3662680" cy="1454150"/>
            <a:chOff x="11157" y="3303"/>
            <a:chExt cx="5768" cy="2290"/>
          </a:xfrm>
        </p:grpSpPr>
        <p:pic>
          <p:nvPicPr>
            <p:cNvPr id="13" name="图片 12" descr="doll-p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</a:blip>
            <a:srcRect l="28977" t="9052" r="29367" b="10250"/>
            <a:stretch>
              <a:fillRect/>
            </a:stretch>
          </p:blipFill>
          <p:spPr>
            <a:xfrm>
              <a:off x="11157" y="3303"/>
              <a:ext cx="1600" cy="2291"/>
            </a:xfrm>
            <a:prstGeom prst="rect">
              <a:avLst/>
            </a:prstGeom>
          </p:spPr>
        </p:pic>
        <p:sp>
          <p:nvSpPr>
            <p:cNvPr id="20" name="矩形 19"/>
            <p:cNvSpPr/>
            <p:nvPr/>
          </p:nvSpPr>
          <p:spPr>
            <a:xfrm>
              <a:off x="12641" y="3689"/>
              <a:ext cx="4284" cy="1743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 anchor="t">
              <a:spAutoFit/>
            </a:bodyPr>
            <a:p>
              <a:pPr algn="ctr"/>
              <a:r>
                <a:rPr lang="en-US" altLang="zh-CN" sz="6600" b="1"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Lucina</a:t>
              </a:r>
              <a:endParaRPr lang="en-US" altLang="zh-CN" sz="66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1360170" y="4338320"/>
            <a:ext cx="3427095" cy="1543050"/>
            <a:chOff x="2142" y="6832"/>
            <a:chExt cx="5397" cy="2430"/>
          </a:xfrm>
        </p:grpSpPr>
        <p:pic>
          <p:nvPicPr>
            <p:cNvPr id="12" name="图片 11" descr="BOOKA-P-20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</a:blip>
            <a:srcRect l="19136" t="6386" r="26243" b="8351"/>
            <a:stretch>
              <a:fillRect/>
            </a:stretch>
          </p:blipFill>
          <p:spPr>
            <a:xfrm>
              <a:off x="2142" y="6832"/>
              <a:ext cx="2098" cy="2430"/>
            </a:xfrm>
            <a:prstGeom prst="rect">
              <a:avLst/>
            </a:prstGeom>
          </p:spPr>
        </p:pic>
        <p:sp>
          <p:nvSpPr>
            <p:cNvPr id="21" name="矩形 20"/>
            <p:cNvSpPr/>
            <p:nvPr/>
          </p:nvSpPr>
          <p:spPr>
            <a:xfrm>
              <a:off x="4587" y="7400"/>
              <a:ext cx="2952" cy="1743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 anchor="t">
              <a:spAutoFit/>
            </a:bodyPr>
            <a:p>
              <a:pPr algn="ctr"/>
              <a:r>
                <a:rPr lang="en-US" altLang="zh-CN" sz="6600" b="1"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Zane</a:t>
              </a:r>
              <a:endParaRPr lang="zh-CN" altLang="en-US" sz="66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</p:grpSp>
      <p:grpSp>
        <p:nvGrpSpPr>
          <p:cNvPr id="28" name="组合 27"/>
          <p:cNvGrpSpPr/>
          <p:nvPr/>
        </p:nvGrpSpPr>
        <p:grpSpPr>
          <a:xfrm>
            <a:off x="5078730" y="4323715"/>
            <a:ext cx="3021965" cy="1570990"/>
            <a:chOff x="7998" y="6809"/>
            <a:chExt cx="4759" cy="2474"/>
          </a:xfrm>
        </p:grpSpPr>
        <p:pic>
          <p:nvPicPr>
            <p:cNvPr id="11" name="图片 10" descr="BOOKA-P-19"/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</a:blip>
            <a:srcRect l="29524" t="5860" r="31580" b="7298"/>
            <a:stretch>
              <a:fillRect/>
            </a:stretch>
          </p:blipFill>
          <p:spPr>
            <a:xfrm>
              <a:off x="7998" y="6809"/>
              <a:ext cx="1494" cy="2475"/>
            </a:xfrm>
            <a:prstGeom prst="rect">
              <a:avLst/>
            </a:prstGeom>
          </p:spPr>
        </p:pic>
        <p:sp>
          <p:nvSpPr>
            <p:cNvPr id="22" name="矩形 21"/>
            <p:cNvSpPr/>
            <p:nvPr/>
          </p:nvSpPr>
          <p:spPr>
            <a:xfrm>
              <a:off x="9805" y="7400"/>
              <a:ext cx="2952" cy="1743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 anchor="t">
              <a:spAutoFit/>
            </a:bodyPr>
            <a:p>
              <a:pPr algn="ctr"/>
              <a:r>
                <a:rPr lang="en-US" altLang="zh-CN" sz="6600" b="1"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Elin</a:t>
              </a:r>
              <a:endParaRPr lang="en-US" altLang="zh-CN" sz="66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8759825" y="4338320"/>
            <a:ext cx="2752725" cy="1543050"/>
            <a:chOff x="13795" y="6832"/>
            <a:chExt cx="4335" cy="2430"/>
          </a:xfrm>
        </p:grpSpPr>
        <p:pic>
          <p:nvPicPr>
            <p:cNvPr id="17" name="图片 16" descr="BOOKA-P-19"/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</a:blip>
            <a:srcRect l="28769" t="6912" r="31164" b="7789"/>
            <a:stretch>
              <a:fillRect/>
            </a:stretch>
          </p:blipFill>
          <p:spPr>
            <a:xfrm flipH="1">
              <a:off x="13795" y="6832"/>
              <a:ext cx="1539" cy="2431"/>
            </a:xfrm>
            <a:prstGeom prst="rect">
              <a:avLst/>
            </a:prstGeom>
          </p:spPr>
        </p:pic>
        <p:sp>
          <p:nvSpPr>
            <p:cNvPr id="23" name="矩形 22"/>
            <p:cNvSpPr/>
            <p:nvPr/>
          </p:nvSpPr>
          <p:spPr>
            <a:xfrm>
              <a:off x="15844" y="7400"/>
              <a:ext cx="2286" cy="1743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 anchor="t">
              <a:spAutoFit/>
            </a:bodyPr>
            <a:p>
              <a:pPr algn="ctr"/>
              <a:r>
                <a:rPr lang="en-US" altLang="zh-CN" sz="6600" b="1"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Eve</a:t>
              </a:r>
              <a:endParaRPr lang="en-US" altLang="zh-CN" sz="66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稻壳繁华万千，盗取必究。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735826" y="-2735806"/>
            <a:ext cx="6607278" cy="12078929"/>
          </a:xfrm>
          <a:prstGeom prst="rect">
            <a:avLst/>
          </a:prstGeom>
        </p:spPr>
      </p:pic>
      <p:sp>
        <p:nvSpPr>
          <p:cNvPr id="3" name="稻壳繁华万千，盗取必究。"/>
          <p:cNvSpPr/>
          <p:nvPr/>
        </p:nvSpPr>
        <p:spPr>
          <a:xfrm rot="21125554">
            <a:off x="1487865" y="5163872"/>
            <a:ext cx="3777810" cy="920452"/>
          </a:xfrm>
          <a:prstGeom prst="ellipse">
            <a:avLst/>
          </a:prstGeom>
          <a:solidFill>
            <a:srgbClr val="8A6749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4" name="组合 23"/>
          <p:cNvGrpSpPr/>
          <p:nvPr/>
        </p:nvGrpSpPr>
        <p:grpSpPr>
          <a:xfrm>
            <a:off x="219075" y="438150"/>
            <a:ext cx="3134995" cy="1437640"/>
            <a:chOff x="964" y="3303"/>
            <a:chExt cx="4937" cy="2264"/>
          </a:xfrm>
        </p:grpSpPr>
        <p:pic>
          <p:nvPicPr>
            <p:cNvPr id="10" name="图片 9" descr="BOOKA-P-18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</a:blip>
            <a:srcRect l="19943" t="17719" r="46655" b="2842"/>
            <a:stretch>
              <a:fillRect/>
            </a:stretch>
          </p:blipFill>
          <p:spPr>
            <a:xfrm>
              <a:off x="964" y="3303"/>
              <a:ext cx="1283" cy="2264"/>
            </a:xfrm>
            <a:prstGeom prst="rect">
              <a:avLst/>
            </a:prstGeom>
          </p:spPr>
        </p:pic>
        <p:sp>
          <p:nvSpPr>
            <p:cNvPr id="18" name="矩形 17"/>
            <p:cNvSpPr/>
            <p:nvPr/>
          </p:nvSpPr>
          <p:spPr>
            <a:xfrm>
              <a:off x="2283" y="3577"/>
              <a:ext cx="3618" cy="1743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 anchor="t">
              <a:spAutoFit/>
            </a:bodyPr>
            <a:p>
              <a:pPr algn="ctr"/>
              <a:r>
                <a:rPr lang="en-US" altLang="zh-CN" sz="6600" b="1"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Sofia</a:t>
              </a:r>
              <a:endParaRPr lang="en-US" altLang="zh-CN" sz="66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</p:grpSp>
      <p:grpSp>
        <p:nvGrpSpPr>
          <p:cNvPr id="25" name="组合 24"/>
          <p:cNvGrpSpPr/>
          <p:nvPr/>
        </p:nvGrpSpPr>
        <p:grpSpPr>
          <a:xfrm>
            <a:off x="8750300" y="4838700"/>
            <a:ext cx="3001645" cy="1570990"/>
            <a:chOff x="6097" y="2957"/>
            <a:chExt cx="4727" cy="2474"/>
          </a:xfrm>
        </p:grpSpPr>
        <p:pic>
          <p:nvPicPr>
            <p:cNvPr id="16" name="图片 15" descr="robot-p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</a:blip>
            <a:srcRect l="30903" t="4685" r="30955" b="8137"/>
            <a:stretch>
              <a:fillRect/>
            </a:stretch>
          </p:blipFill>
          <p:spPr>
            <a:xfrm>
              <a:off x="6097" y="2957"/>
              <a:ext cx="1465" cy="2475"/>
            </a:xfrm>
            <a:prstGeom prst="rect">
              <a:avLst/>
            </a:prstGeom>
          </p:spPr>
        </p:pic>
        <p:sp>
          <p:nvSpPr>
            <p:cNvPr id="19" name="矩形 18"/>
            <p:cNvSpPr/>
            <p:nvPr/>
          </p:nvSpPr>
          <p:spPr>
            <a:xfrm>
              <a:off x="7872" y="3563"/>
              <a:ext cx="2952" cy="1743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 anchor="t">
              <a:spAutoFit/>
            </a:bodyPr>
            <a:p>
              <a:pPr algn="ctr"/>
              <a:r>
                <a:rPr lang="en-US" altLang="zh-CN" sz="6600" b="1"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Jack</a:t>
              </a:r>
              <a:endParaRPr lang="en-US" altLang="zh-CN" sz="66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3354070" y="353695"/>
            <a:ext cx="4382135" cy="2184400"/>
            <a:chOff x="5931" y="692"/>
            <a:chExt cx="6901" cy="3440"/>
          </a:xfrm>
        </p:grpSpPr>
        <p:sp>
          <p:nvSpPr>
            <p:cNvPr id="4" name="圆角矩形标注 3"/>
            <p:cNvSpPr/>
            <p:nvPr/>
          </p:nvSpPr>
          <p:spPr>
            <a:xfrm>
              <a:off x="5931" y="692"/>
              <a:ext cx="6687" cy="3441"/>
            </a:xfrm>
            <a:prstGeom prst="wedgeRoundRectCallou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" name="文本框 1"/>
            <p:cNvSpPr txBox="1"/>
            <p:nvPr/>
          </p:nvSpPr>
          <p:spPr>
            <a:xfrm>
              <a:off x="6190" y="1266"/>
              <a:ext cx="6642" cy="11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4000" b="1">
                  <a:solidFill>
                    <a:srgbClr val="00B050"/>
                  </a:solidFill>
                </a:rPr>
                <a:t>Are you a boy?</a:t>
              </a:r>
              <a:endParaRPr lang="en-US" altLang="zh-CN" sz="4000" b="1">
                <a:solidFill>
                  <a:srgbClr val="00B050"/>
                </a:solidFill>
              </a:endParaRPr>
            </a:p>
          </p:txBody>
        </p:sp>
        <p:pic>
          <p:nvPicPr>
            <p:cNvPr id="5" name="图片 4" descr="BOOKA-P-16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</a:blip>
            <a:srcRect l="33741" t="3230" r="30070" b="4576"/>
            <a:stretch>
              <a:fillRect/>
            </a:stretch>
          </p:blipFill>
          <p:spPr>
            <a:xfrm>
              <a:off x="10555" y="2379"/>
              <a:ext cx="794" cy="1503"/>
            </a:xfrm>
            <a:prstGeom prst="rect">
              <a:avLst/>
            </a:prstGeom>
          </p:spPr>
        </p:pic>
      </p:grpSp>
      <p:sp>
        <p:nvSpPr>
          <p:cNvPr id="6" name="圆角矩形标注 5"/>
          <p:cNvSpPr/>
          <p:nvPr/>
        </p:nvSpPr>
        <p:spPr>
          <a:xfrm flipH="1">
            <a:off x="4744085" y="3183255"/>
            <a:ext cx="4246245" cy="2185035"/>
          </a:xfrm>
          <a:prstGeom prst="wedgeRoundRectCallou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5492115" y="3864610"/>
            <a:ext cx="275082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000" b="1">
                <a:solidFill>
                  <a:srgbClr val="00B050"/>
                </a:solidFill>
              </a:rPr>
              <a:t>Yes,I am.</a:t>
            </a:r>
            <a:endParaRPr lang="en-US" altLang="zh-CN" sz="4000" b="1">
              <a:solidFill>
                <a:srgbClr val="00B050"/>
              </a:solidFill>
            </a:endParaRPr>
          </a:p>
        </p:txBody>
      </p:sp>
      <p:pic>
        <p:nvPicPr>
          <p:cNvPr id="11" name="稻壳繁华万千，盗取必究。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848856" y="-2610711"/>
            <a:ext cx="6607278" cy="12078929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稻壳繁华万千，盗取必究。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735826" y="-2735806"/>
            <a:ext cx="6607278" cy="12078929"/>
          </a:xfrm>
          <a:prstGeom prst="rect">
            <a:avLst/>
          </a:prstGeom>
        </p:spPr>
      </p:pic>
      <p:sp>
        <p:nvSpPr>
          <p:cNvPr id="3" name="稻壳繁华万千，盗取必究。"/>
          <p:cNvSpPr/>
          <p:nvPr/>
        </p:nvSpPr>
        <p:spPr>
          <a:xfrm rot="21125554">
            <a:off x="1487865" y="5163872"/>
            <a:ext cx="3777810" cy="920452"/>
          </a:xfrm>
          <a:prstGeom prst="ellipse">
            <a:avLst/>
          </a:prstGeom>
          <a:solidFill>
            <a:srgbClr val="8A6749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7" name="组合 26"/>
          <p:cNvGrpSpPr/>
          <p:nvPr/>
        </p:nvGrpSpPr>
        <p:grpSpPr>
          <a:xfrm>
            <a:off x="276860" y="159385"/>
            <a:ext cx="3427095" cy="1543050"/>
            <a:chOff x="2142" y="6832"/>
            <a:chExt cx="5397" cy="2430"/>
          </a:xfrm>
        </p:grpSpPr>
        <p:pic>
          <p:nvPicPr>
            <p:cNvPr id="12" name="图片 11" descr="BOOKA-P-20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</a:blip>
            <a:srcRect l="19136" t="6386" r="26243" b="8351"/>
            <a:stretch>
              <a:fillRect/>
            </a:stretch>
          </p:blipFill>
          <p:spPr>
            <a:xfrm>
              <a:off x="2142" y="6832"/>
              <a:ext cx="2098" cy="2430"/>
            </a:xfrm>
            <a:prstGeom prst="rect">
              <a:avLst/>
            </a:prstGeom>
          </p:spPr>
        </p:pic>
        <p:sp>
          <p:nvSpPr>
            <p:cNvPr id="21" name="矩形 20"/>
            <p:cNvSpPr/>
            <p:nvPr/>
          </p:nvSpPr>
          <p:spPr>
            <a:xfrm>
              <a:off x="4587" y="7400"/>
              <a:ext cx="2952" cy="1743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 anchor="t">
              <a:spAutoFit/>
            </a:bodyPr>
            <a:p>
              <a:pPr algn="ctr"/>
              <a:r>
                <a:rPr lang="en-US" altLang="zh-CN" sz="6600" b="1"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Zane</a:t>
              </a:r>
              <a:endParaRPr lang="zh-CN" altLang="en-US" sz="66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</p:grpSp>
      <p:grpSp>
        <p:nvGrpSpPr>
          <p:cNvPr id="26" name="组合 25"/>
          <p:cNvGrpSpPr/>
          <p:nvPr/>
        </p:nvGrpSpPr>
        <p:grpSpPr>
          <a:xfrm>
            <a:off x="8053070" y="5010785"/>
            <a:ext cx="3662680" cy="1454150"/>
            <a:chOff x="11157" y="3303"/>
            <a:chExt cx="5768" cy="2290"/>
          </a:xfrm>
        </p:grpSpPr>
        <p:pic>
          <p:nvPicPr>
            <p:cNvPr id="13" name="图片 12" descr="doll-p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</a:blip>
            <a:srcRect l="28977" t="9052" r="29367" b="10250"/>
            <a:stretch>
              <a:fillRect/>
            </a:stretch>
          </p:blipFill>
          <p:spPr>
            <a:xfrm>
              <a:off x="11157" y="3303"/>
              <a:ext cx="1600" cy="2291"/>
            </a:xfrm>
            <a:prstGeom prst="rect">
              <a:avLst/>
            </a:prstGeom>
          </p:spPr>
        </p:pic>
        <p:sp>
          <p:nvSpPr>
            <p:cNvPr id="20" name="矩形 19"/>
            <p:cNvSpPr/>
            <p:nvPr/>
          </p:nvSpPr>
          <p:spPr>
            <a:xfrm>
              <a:off x="12641" y="3689"/>
              <a:ext cx="4284" cy="1743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 anchor="t">
              <a:spAutoFit/>
            </a:bodyPr>
            <a:p>
              <a:pPr algn="ctr"/>
              <a:r>
                <a:rPr lang="en-US" altLang="zh-CN" sz="6600" b="1"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Lucina</a:t>
              </a:r>
              <a:endParaRPr lang="en-US" altLang="zh-CN" sz="66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</p:grpSp>
      <p:sp>
        <p:nvSpPr>
          <p:cNvPr id="2" name="圆角矩形标注 1"/>
          <p:cNvSpPr/>
          <p:nvPr/>
        </p:nvSpPr>
        <p:spPr>
          <a:xfrm>
            <a:off x="3703955" y="520065"/>
            <a:ext cx="5022215" cy="1293495"/>
          </a:xfrm>
          <a:prstGeom prst="wedgeRoundRectCallou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圆角矩形标注 3"/>
          <p:cNvSpPr/>
          <p:nvPr/>
        </p:nvSpPr>
        <p:spPr>
          <a:xfrm flipH="1">
            <a:off x="5179695" y="3717290"/>
            <a:ext cx="3546475" cy="1293495"/>
          </a:xfrm>
          <a:prstGeom prst="wedgeRoundRectCallou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3924300" y="638810"/>
            <a:ext cx="458152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 b="1">
                <a:solidFill>
                  <a:srgbClr val="00B050"/>
                </a:solidFill>
              </a:rPr>
              <a:t>Are you a girl?</a:t>
            </a:r>
            <a:endParaRPr lang="en-US" altLang="zh-CN" sz="3200" b="1">
              <a:solidFill>
                <a:srgbClr val="00B050"/>
              </a:solidFill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6097270" y="4072255"/>
            <a:ext cx="208026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 b="1">
                <a:solidFill>
                  <a:srgbClr val="00B050"/>
                </a:solidFill>
              </a:rPr>
              <a:t>Yes,I am.</a:t>
            </a:r>
            <a:endParaRPr lang="en-US" altLang="zh-CN" sz="3200" b="1">
              <a:solidFill>
                <a:srgbClr val="00B050"/>
              </a:solidFill>
            </a:endParaRPr>
          </a:p>
        </p:txBody>
      </p:sp>
      <p:pic>
        <p:nvPicPr>
          <p:cNvPr id="7" name="图片 6" descr="BOOKA-P-17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24061" t="4259" r="27340" b="6388"/>
          <a:stretch>
            <a:fillRect/>
          </a:stretch>
        </p:blipFill>
        <p:spPr>
          <a:xfrm>
            <a:off x="6177280" y="1062355"/>
            <a:ext cx="550545" cy="751205"/>
          </a:xfrm>
          <a:prstGeom prst="rect">
            <a:avLst/>
          </a:prstGeom>
        </p:spPr>
      </p:pic>
      <p:grpSp>
        <p:nvGrpSpPr>
          <p:cNvPr id="10" name="组合 9"/>
          <p:cNvGrpSpPr/>
          <p:nvPr/>
        </p:nvGrpSpPr>
        <p:grpSpPr>
          <a:xfrm>
            <a:off x="276860" y="149860"/>
            <a:ext cx="3427095" cy="1543050"/>
            <a:chOff x="2142" y="6832"/>
            <a:chExt cx="5397" cy="2430"/>
          </a:xfrm>
        </p:grpSpPr>
        <p:pic>
          <p:nvPicPr>
            <p:cNvPr id="11" name="图片 10" descr="BOOKA-P-20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</a:blip>
            <a:srcRect l="19136" t="6386" r="26243" b="8351"/>
            <a:stretch>
              <a:fillRect/>
            </a:stretch>
          </p:blipFill>
          <p:spPr>
            <a:xfrm>
              <a:off x="2142" y="6832"/>
              <a:ext cx="2098" cy="2430"/>
            </a:xfrm>
            <a:prstGeom prst="rect">
              <a:avLst/>
            </a:prstGeom>
          </p:spPr>
        </p:pic>
        <p:sp>
          <p:nvSpPr>
            <p:cNvPr id="14" name="矩形 13"/>
            <p:cNvSpPr/>
            <p:nvPr/>
          </p:nvSpPr>
          <p:spPr>
            <a:xfrm>
              <a:off x="4587" y="7400"/>
              <a:ext cx="2952" cy="1743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 anchor="t">
              <a:spAutoFit/>
            </a:bodyPr>
            <a:p>
              <a:pPr algn="ctr"/>
              <a:r>
                <a:rPr lang="en-US" altLang="zh-CN" sz="6600" b="1"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Zane</a:t>
              </a:r>
              <a:endParaRPr lang="zh-CN" altLang="en-US" sz="66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</p:grpSp>
      <p:sp>
        <p:nvSpPr>
          <p:cNvPr id="15" name="圆角矩形标注 14"/>
          <p:cNvSpPr/>
          <p:nvPr/>
        </p:nvSpPr>
        <p:spPr>
          <a:xfrm>
            <a:off x="3703955" y="510540"/>
            <a:ext cx="5022215" cy="1293495"/>
          </a:xfrm>
          <a:prstGeom prst="wedgeRoundRectCallou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文本框 15"/>
          <p:cNvSpPr txBox="1"/>
          <p:nvPr/>
        </p:nvSpPr>
        <p:spPr>
          <a:xfrm>
            <a:off x="3924300" y="629285"/>
            <a:ext cx="458152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 b="1">
                <a:solidFill>
                  <a:srgbClr val="00B050"/>
                </a:solidFill>
              </a:rPr>
              <a:t>Are you a girl?</a:t>
            </a:r>
            <a:endParaRPr lang="en-US" altLang="zh-CN" sz="3200" b="1">
              <a:solidFill>
                <a:srgbClr val="00B050"/>
              </a:solidFill>
            </a:endParaRPr>
          </a:p>
        </p:txBody>
      </p:sp>
      <p:pic>
        <p:nvPicPr>
          <p:cNvPr id="17" name="图片 16" descr="C:/Users/admin/AppData/Local/Temp/kaimatting/20210409160359/output_aiMatting_20210409160406.pngoutput_aiMatting_20210409160406"/>
          <p:cNvPicPr>
            <a:picLocks noChangeAspect="1"/>
          </p:cNvPicPr>
          <p:nvPr/>
        </p:nvPicPr>
        <p:blipFill>
          <a:blip r:embed="rId5"/>
          <a:srcRect l="21855" t="5326" r="15375"/>
          <a:stretch>
            <a:fillRect/>
          </a:stretch>
        </p:blipFill>
        <p:spPr>
          <a:xfrm>
            <a:off x="6177280" y="1104265"/>
            <a:ext cx="627380" cy="69977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稻壳繁华万千，盗取必究。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735826" y="-2610076"/>
            <a:ext cx="6607278" cy="12078929"/>
          </a:xfrm>
          <a:prstGeom prst="rect">
            <a:avLst/>
          </a:prstGeom>
        </p:spPr>
      </p:pic>
      <p:sp>
        <p:nvSpPr>
          <p:cNvPr id="3" name="稻壳繁华万千，盗取必究。"/>
          <p:cNvSpPr/>
          <p:nvPr/>
        </p:nvSpPr>
        <p:spPr>
          <a:xfrm rot="21125554">
            <a:off x="1487865" y="5163872"/>
            <a:ext cx="3777810" cy="920452"/>
          </a:xfrm>
          <a:prstGeom prst="ellipse">
            <a:avLst/>
          </a:prstGeom>
          <a:solidFill>
            <a:srgbClr val="8A6749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0" name="组合 29"/>
          <p:cNvGrpSpPr/>
          <p:nvPr/>
        </p:nvGrpSpPr>
        <p:grpSpPr>
          <a:xfrm>
            <a:off x="708660" y="600710"/>
            <a:ext cx="2752725" cy="1543050"/>
            <a:chOff x="13795" y="6832"/>
            <a:chExt cx="4335" cy="2430"/>
          </a:xfrm>
        </p:grpSpPr>
        <p:pic>
          <p:nvPicPr>
            <p:cNvPr id="17" name="图片 16" descr="BOOKA-P-19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</a:blip>
            <a:srcRect l="28769" t="6912" r="31164" b="7789"/>
            <a:stretch>
              <a:fillRect/>
            </a:stretch>
          </p:blipFill>
          <p:spPr>
            <a:xfrm flipH="1">
              <a:off x="13795" y="6832"/>
              <a:ext cx="1539" cy="2431"/>
            </a:xfrm>
            <a:prstGeom prst="rect">
              <a:avLst/>
            </a:prstGeom>
          </p:spPr>
        </p:pic>
        <p:sp>
          <p:nvSpPr>
            <p:cNvPr id="23" name="矩形 22"/>
            <p:cNvSpPr/>
            <p:nvPr/>
          </p:nvSpPr>
          <p:spPr>
            <a:xfrm>
              <a:off x="15844" y="7400"/>
              <a:ext cx="2286" cy="1743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 anchor="t">
              <a:spAutoFit/>
            </a:bodyPr>
            <a:p>
              <a:pPr algn="ctr"/>
              <a:r>
                <a:rPr lang="en-US" altLang="zh-CN" sz="6600" b="1"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Eve</a:t>
              </a:r>
              <a:endParaRPr lang="en-US" altLang="zh-CN" sz="66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</p:grpSp>
      <p:sp>
        <p:nvSpPr>
          <p:cNvPr id="2" name="圆角矩形标注 1"/>
          <p:cNvSpPr/>
          <p:nvPr/>
        </p:nvSpPr>
        <p:spPr>
          <a:xfrm>
            <a:off x="3703955" y="520065"/>
            <a:ext cx="5022215" cy="1293495"/>
          </a:xfrm>
          <a:prstGeom prst="wedgeRoundRectCallou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圆角矩形标注 3"/>
          <p:cNvSpPr/>
          <p:nvPr/>
        </p:nvSpPr>
        <p:spPr>
          <a:xfrm flipH="1">
            <a:off x="5179695" y="3717290"/>
            <a:ext cx="3546475" cy="1293495"/>
          </a:xfrm>
          <a:prstGeom prst="wedgeRoundRectCallou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25" name="组合 24"/>
          <p:cNvGrpSpPr/>
          <p:nvPr/>
        </p:nvGrpSpPr>
        <p:grpSpPr>
          <a:xfrm>
            <a:off x="8568055" y="4768215"/>
            <a:ext cx="3001645" cy="1570990"/>
            <a:chOff x="6097" y="2957"/>
            <a:chExt cx="4727" cy="2474"/>
          </a:xfrm>
        </p:grpSpPr>
        <p:pic>
          <p:nvPicPr>
            <p:cNvPr id="16" name="图片 15" descr="robot-p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</a:blip>
            <a:srcRect l="30903" t="4685" r="30955" b="8137"/>
            <a:stretch>
              <a:fillRect/>
            </a:stretch>
          </p:blipFill>
          <p:spPr>
            <a:xfrm>
              <a:off x="6097" y="2957"/>
              <a:ext cx="1465" cy="2475"/>
            </a:xfrm>
            <a:prstGeom prst="rect">
              <a:avLst/>
            </a:prstGeom>
          </p:spPr>
        </p:pic>
        <p:sp>
          <p:nvSpPr>
            <p:cNvPr id="19" name="矩形 18"/>
            <p:cNvSpPr/>
            <p:nvPr/>
          </p:nvSpPr>
          <p:spPr>
            <a:xfrm>
              <a:off x="7872" y="3563"/>
              <a:ext cx="2952" cy="1743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 anchor="t">
              <a:spAutoFit/>
            </a:bodyPr>
            <a:p>
              <a:pPr algn="ctr"/>
              <a:r>
                <a:rPr lang="en-US" altLang="zh-CN" sz="6600" b="1"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Jack</a:t>
              </a:r>
              <a:endParaRPr lang="en-US" altLang="zh-CN" sz="66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</p:grpSp>
      <p:sp>
        <p:nvSpPr>
          <p:cNvPr id="5" name="文本框 4"/>
          <p:cNvSpPr txBox="1"/>
          <p:nvPr/>
        </p:nvSpPr>
        <p:spPr>
          <a:xfrm>
            <a:off x="3924300" y="520065"/>
            <a:ext cx="458152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 b="1">
                <a:solidFill>
                  <a:srgbClr val="00B050"/>
                </a:solidFill>
              </a:rPr>
              <a:t>Show me your leg.</a:t>
            </a:r>
            <a:endParaRPr lang="en-US" altLang="zh-CN" sz="3200" b="1">
              <a:solidFill>
                <a:srgbClr val="00B050"/>
              </a:solidFill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6066155" y="3641090"/>
            <a:ext cx="177355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 b="1">
                <a:solidFill>
                  <a:srgbClr val="00B050"/>
                </a:solidFill>
              </a:rPr>
              <a:t>My leg.</a:t>
            </a:r>
            <a:endParaRPr lang="en-US" altLang="zh-CN" sz="3200" b="1">
              <a:solidFill>
                <a:srgbClr val="00B050"/>
              </a:solidFill>
            </a:endParaRPr>
          </a:p>
        </p:txBody>
      </p:sp>
      <p:pic>
        <p:nvPicPr>
          <p:cNvPr id="7" name="图片 6" descr="C:/Users/admin/AppData/Local/Temp/kaimatting/20210409151806/output_aiMatting_20210409151813.pngoutput_aiMatting_20210409151813"/>
          <p:cNvPicPr>
            <a:picLocks noChangeAspect="1"/>
          </p:cNvPicPr>
          <p:nvPr/>
        </p:nvPicPr>
        <p:blipFill>
          <a:blip r:embed="rId4"/>
          <a:srcRect l="31577" t="468" r="27808" b="2914"/>
          <a:stretch>
            <a:fillRect/>
          </a:stretch>
        </p:blipFill>
        <p:spPr>
          <a:xfrm>
            <a:off x="6683375" y="961390"/>
            <a:ext cx="539115" cy="948690"/>
          </a:xfrm>
          <a:prstGeom prst="rect">
            <a:avLst/>
          </a:prstGeom>
        </p:spPr>
      </p:pic>
      <p:pic>
        <p:nvPicPr>
          <p:cNvPr id="8" name="图片 7" descr="C:/Users/admin/AppData/Local/Temp/kaimatting/20210409151806/output_aiMatting_20210409151813.pngoutput_aiMatting_20210409151813"/>
          <p:cNvPicPr>
            <a:picLocks noChangeAspect="1"/>
          </p:cNvPicPr>
          <p:nvPr/>
        </p:nvPicPr>
        <p:blipFill>
          <a:blip r:embed="rId4"/>
          <a:srcRect l="31577" t="468" r="27808" b="2914"/>
          <a:stretch>
            <a:fillRect/>
          </a:stretch>
        </p:blipFill>
        <p:spPr>
          <a:xfrm>
            <a:off x="6769735" y="4062095"/>
            <a:ext cx="539115" cy="94869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稻壳繁华万千，盗取必究。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735826" y="-2610076"/>
            <a:ext cx="6607278" cy="12078929"/>
          </a:xfrm>
          <a:prstGeom prst="rect">
            <a:avLst/>
          </a:prstGeom>
        </p:spPr>
      </p:pic>
      <p:sp>
        <p:nvSpPr>
          <p:cNvPr id="3" name="稻壳繁华万千，盗取必究。"/>
          <p:cNvSpPr/>
          <p:nvPr/>
        </p:nvSpPr>
        <p:spPr>
          <a:xfrm rot="21125554">
            <a:off x="1487865" y="5163872"/>
            <a:ext cx="3777810" cy="920452"/>
          </a:xfrm>
          <a:prstGeom prst="ellipse">
            <a:avLst/>
          </a:prstGeom>
          <a:solidFill>
            <a:srgbClr val="8A6749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8" name="组合 27"/>
          <p:cNvGrpSpPr/>
          <p:nvPr/>
        </p:nvGrpSpPr>
        <p:grpSpPr>
          <a:xfrm>
            <a:off x="698500" y="595630"/>
            <a:ext cx="3021965" cy="1570990"/>
            <a:chOff x="7998" y="6809"/>
            <a:chExt cx="4759" cy="2474"/>
          </a:xfrm>
        </p:grpSpPr>
        <p:pic>
          <p:nvPicPr>
            <p:cNvPr id="11" name="图片 10" descr="BOOKA-P-19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</a:blip>
            <a:srcRect l="29524" t="5860" r="31580" b="7298"/>
            <a:stretch>
              <a:fillRect/>
            </a:stretch>
          </p:blipFill>
          <p:spPr>
            <a:xfrm>
              <a:off x="7998" y="6809"/>
              <a:ext cx="1494" cy="2475"/>
            </a:xfrm>
            <a:prstGeom prst="rect">
              <a:avLst/>
            </a:prstGeom>
          </p:spPr>
        </p:pic>
        <p:sp>
          <p:nvSpPr>
            <p:cNvPr id="22" name="矩形 21"/>
            <p:cNvSpPr/>
            <p:nvPr/>
          </p:nvSpPr>
          <p:spPr>
            <a:xfrm>
              <a:off x="9805" y="7400"/>
              <a:ext cx="2952" cy="1743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 anchor="t">
              <a:spAutoFit/>
            </a:bodyPr>
            <a:p>
              <a:pPr algn="ctr"/>
              <a:r>
                <a:rPr lang="en-US" altLang="zh-CN" sz="6600" b="1"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Elin</a:t>
              </a:r>
              <a:endParaRPr lang="en-US" altLang="zh-CN" sz="66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</p:grpSp>
      <p:sp>
        <p:nvSpPr>
          <p:cNvPr id="2" name="圆角矩形标注 1"/>
          <p:cNvSpPr/>
          <p:nvPr/>
        </p:nvSpPr>
        <p:spPr>
          <a:xfrm>
            <a:off x="3703955" y="520065"/>
            <a:ext cx="5022215" cy="1293495"/>
          </a:xfrm>
          <a:prstGeom prst="wedgeRoundRectCallou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圆角矩形标注 3"/>
          <p:cNvSpPr/>
          <p:nvPr/>
        </p:nvSpPr>
        <p:spPr>
          <a:xfrm flipH="1">
            <a:off x="5179695" y="3717290"/>
            <a:ext cx="3546475" cy="1293495"/>
          </a:xfrm>
          <a:prstGeom prst="wedgeRoundRectCallou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26" name="组合 25"/>
          <p:cNvGrpSpPr/>
          <p:nvPr/>
        </p:nvGrpSpPr>
        <p:grpSpPr>
          <a:xfrm>
            <a:off x="8014335" y="5010785"/>
            <a:ext cx="3662680" cy="1454150"/>
            <a:chOff x="11157" y="3303"/>
            <a:chExt cx="5768" cy="2290"/>
          </a:xfrm>
        </p:grpSpPr>
        <p:pic>
          <p:nvPicPr>
            <p:cNvPr id="13" name="图片 12" descr="doll-p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</a:blip>
            <a:srcRect l="28977" t="9052" r="29367" b="10250"/>
            <a:stretch>
              <a:fillRect/>
            </a:stretch>
          </p:blipFill>
          <p:spPr>
            <a:xfrm>
              <a:off x="11157" y="3303"/>
              <a:ext cx="1600" cy="2291"/>
            </a:xfrm>
            <a:prstGeom prst="rect">
              <a:avLst/>
            </a:prstGeom>
          </p:spPr>
        </p:pic>
        <p:sp>
          <p:nvSpPr>
            <p:cNvPr id="20" name="矩形 19"/>
            <p:cNvSpPr/>
            <p:nvPr/>
          </p:nvSpPr>
          <p:spPr>
            <a:xfrm>
              <a:off x="12641" y="3689"/>
              <a:ext cx="4284" cy="1743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 anchor="t">
              <a:spAutoFit/>
            </a:bodyPr>
            <a:p>
              <a:pPr algn="ctr"/>
              <a:r>
                <a:rPr lang="en-US" altLang="zh-CN" sz="6600" b="1"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Lucina</a:t>
              </a:r>
              <a:endParaRPr lang="en-US" altLang="zh-CN" sz="66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</p:grpSp>
      <p:sp>
        <p:nvSpPr>
          <p:cNvPr id="5" name="文本框 4"/>
          <p:cNvSpPr txBox="1"/>
          <p:nvPr/>
        </p:nvSpPr>
        <p:spPr>
          <a:xfrm>
            <a:off x="3924300" y="657860"/>
            <a:ext cx="458152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 b="1">
                <a:solidFill>
                  <a:srgbClr val="00B050"/>
                </a:solidFill>
              </a:rPr>
              <a:t>Show me your head.</a:t>
            </a:r>
            <a:endParaRPr lang="en-US" altLang="zh-CN" sz="3200" b="1">
              <a:solidFill>
                <a:srgbClr val="00B050"/>
              </a:solidFill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5690235" y="3823335"/>
            <a:ext cx="252539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 b="1">
                <a:solidFill>
                  <a:srgbClr val="00B050"/>
                </a:solidFill>
              </a:rPr>
              <a:t>My head.</a:t>
            </a:r>
            <a:endParaRPr lang="en-US" altLang="zh-CN" sz="3200" b="1">
              <a:solidFill>
                <a:srgbClr val="00B050"/>
              </a:solidFill>
            </a:endParaRPr>
          </a:p>
        </p:txBody>
      </p:sp>
      <p:pic>
        <p:nvPicPr>
          <p:cNvPr id="7" name="图片 6" descr="C:/Users/admin/AppData/Local/Temp/kaimatting/20210409151702/output_aiMatting_20210409151728.pngoutput_aiMatting_20210409151728"/>
          <p:cNvPicPr>
            <a:picLocks noChangeAspect="1"/>
          </p:cNvPicPr>
          <p:nvPr/>
        </p:nvPicPr>
        <p:blipFill>
          <a:blip r:embed="rId4"/>
          <a:srcRect l="19847" t="8852" r="25665" b="4518"/>
          <a:stretch>
            <a:fillRect/>
          </a:stretch>
        </p:blipFill>
        <p:spPr>
          <a:xfrm>
            <a:off x="6823075" y="1159510"/>
            <a:ext cx="556895" cy="654050"/>
          </a:xfrm>
          <a:prstGeom prst="rect">
            <a:avLst/>
          </a:prstGeom>
        </p:spPr>
      </p:pic>
      <p:pic>
        <p:nvPicPr>
          <p:cNvPr id="8" name="图片 7" descr="C:/Users/admin/AppData/Local/Temp/kaimatting/20210409151702/output_aiMatting_20210409151728.pngoutput_aiMatting_20210409151728"/>
          <p:cNvPicPr>
            <a:picLocks noChangeAspect="1"/>
          </p:cNvPicPr>
          <p:nvPr/>
        </p:nvPicPr>
        <p:blipFill>
          <a:blip r:embed="rId4"/>
          <a:srcRect l="19847" t="8852" r="25665" b="4518"/>
          <a:stretch>
            <a:fillRect/>
          </a:stretch>
        </p:blipFill>
        <p:spPr>
          <a:xfrm>
            <a:off x="6614795" y="4356735"/>
            <a:ext cx="556895" cy="65405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稻壳繁华万千，盗取必究。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848856" y="-2610076"/>
            <a:ext cx="6607278" cy="12078929"/>
          </a:xfrm>
          <a:prstGeom prst="rect">
            <a:avLst/>
          </a:prstGeom>
        </p:spPr>
      </p:pic>
      <p:sp>
        <p:nvSpPr>
          <p:cNvPr id="3" name="稻壳繁华万千，盗取必究。"/>
          <p:cNvSpPr/>
          <p:nvPr/>
        </p:nvSpPr>
        <p:spPr>
          <a:xfrm rot="21125554">
            <a:off x="1487865" y="5163872"/>
            <a:ext cx="3777810" cy="920452"/>
          </a:xfrm>
          <a:prstGeom prst="ellipse">
            <a:avLst/>
          </a:prstGeom>
          <a:solidFill>
            <a:srgbClr val="8A6749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0" name="组合 29"/>
          <p:cNvGrpSpPr/>
          <p:nvPr/>
        </p:nvGrpSpPr>
        <p:grpSpPr>
          <a:xfrm>
            <a:off x="334645" y="255905"/>
            <a:ext cx="2752725" cy="1543050"/>
            <a:chOff x="13795" y="6832"/>
            <a:chExt cx="4335" cy="2430"/>
          </a:xfrm>
        </p:grpSpPr>
        <p:pic>
          <p:nvPicPr>
            <p:cNvPr id="17" name="图片 16" descr="BOOKA-P-19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</a:blip>
            <a:srcRect l="28769" t="6912" r="31164" b="7789"/>
            <a:stretch>
              <a:fillRect/>
            </a:stretch>
          </p:blipFill>
          <p:spPr>
            <a:xfrm flipH="1">
              <a:off x="13795" y="6832"/>
              <a:ext cx="1539" cy="2431"/>
            </a:xfrm>
            <a:prstGeom prst="rect">
              <a:avLst/>
            </a:prstGeom>
          </p:spPr>
        </p:pic>
        <p:sp>
          <p:nvSpPr>
            <p:cNvPr id="23" name="矩形 22"/>
            <p:cNvSpPr/>
            <p:nvPr/>
          </p:nvSpPr>
          <p:spPr>
            <a:xfrm>
              <a:off x="15844" y="7400"/>
              <a:ext cx="2286" cy="1743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 anchor="t">
              <a:spAutoFit/>
            </a:bodyPr>
            <a:p>
              <a:pPr algn="ctr"/>
              <a:r>
                <a:rPr lang="en-US" altLang="zh-CN" sz="6600" b="1"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Eve</a:t>
              </a:r>
              <a:endParaRPr lang="en-US" altLang="zh-CN" sz="66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</p:grpSp>
      <p:grpSp>
        <p:nvGrpSpPr>
          <p:cNvPr id="28" name="组合 27"/>
          <p:cNvGrpSpPr/>
          <p:nvPr/>
        </p:nvGrpSpPr>
        <p:grpSpPr>
          <a:xfrm>
            <a:off x="8865235" y="5088255"/>
            <a:ext cx="3021965" cy="1570990"/>
            <a:chOff x="7998" y="6809"/>
            <a:chExt cx="4759" cy="2474"/>
          </a:xfrm>
        </p:grpSpPr>
        <p:pic>
          <p:nvPicPr>
            <p:cNvPr id="11" name="图片 10" descr="BOOKA-P-19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</a:blip>
            <a:srcRect l="29524" t="5860" r="31580" b="7298"/>
            <a:stretch>
              <a:fillRect/>
            </a:stretch>
          </p:blipFill>
          <p:spPr>
            <a:xfrm>
              <a:off x="7998" y="6809"/>
              <a:ext cx="1494" cy="2475"/>
            </a:xfrm>
            <a:prstGeom prst="rect">
              <a:avLst/>
            </a:prstGeom>
          </p:spPr>
        </p:pic>
        <p:sp>
          <p:nvSpPr>
            <p:cNvPr id="22" name="矩形 21"/>
            <p:cNvSpPr/>
            <p:nvPr/>
          </p:nvSpPr>
          <p:spPr>
            <a:xfrm>
              <a:off x="9805" y="7400"/>
              <a:ext cx="2952" cy="1743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 anchor="t">
              <a:spAutoFit/>
            </a:bodyPr>
            <a:p>
              <a:pPr algn="ctr"/>
              <a:r>
                <a:rPr lang="en-US" altLang="zh-CN" sz="6600" b="1"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Elin</a:t>
              </a:r>
              <a:endParaRPr lang="en-US" altLang="zh-CN" sz="66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</p:grpSp>
      <p:pic>
        <p:nvPicPr>
          <p:cNvPr id="2" name="图片 1" descr="C:/Users/admin/AppData/Local/Temp/kaimatting/20210409154626/output_aiMatting_20210409154634.pngoutput_aiMatting_20210409154634"/>
          <p:cNvPicPr>
            <a:picLocks noChangeAspect="1"/>
          </p:cNvPicPr>
          <p:nvPr/>
        </p:nvPicPr>
        <p:blipFill>
          <a:blip r:embed="rId3"/>
          <a:srcRect l="28652"/>
          <a:stretch>
            <a:fillRect/>
          </a:stretch>
        </p:blipFill>
        <p:spPr>
          <a:xfrm>
            <a:off x="2606040" y="4706620"/>
            <a:ext cx="1401445" cy="1863725"/>
          </a:xfrm>
          <a:prstGeom prst="rect">
            <a:avLst/>
          </a:prstGeom>
        </p:spPr>
      </p:pic>
      <p:pic>
        <p:nvPicPr>
          <p:cNvPr id="4" name="图片 3" descr="C:/Users/admin/AppData/Local/Temp/kaimatting/20210409154718/output_aiMatting_20210409154744.pngoutput_aiMatting_20210409154744"/>
          <p:cNvPicPr>
            <a:picLocks noChangeAspect="1"/>
          </p:cNvPicPr>
          <p:nvPr/>
        </p:nvPicPr>
        <p:blipFill>
          <a:blip r:embed="rId4"/>
          <a:srcRect l="15540" t="5211" b="-1216"/>
          <a:stretch>
            <a:fillRect/>
          </a:stretch>
        </p:blipFill>
        <p:spPr>
          <a:xfrm>
            <a:off x="240665" y="4785995"/>
            <a:ext cx="1780540" cy="1677035"/>
          </a:xfrm>
          <a:prstGeom prst="rect">
            <a:avLst/>
          </a:prstGeom>
        </p:spPr>
      </p:pic>
      <p:pic>
        <p:nvPicPr>
          <p:cNvPr id="5" name="图片 4" descr="C:/Users/admin/AppData/Local/Temp/kaimatting/20210409154658/output_aiMatting_20210409154711.pngoutput_aiMatting_20210409154711"/>
          <p:cNvPicPr>
            <a:picLocks noChangeAspect="1"/>
          </p:cNvPicPr>
          <p:nvPr/>
        </p:nvPicPr>
        <p:blipFill>
          <a:blip r:embed="rId5"/>
          <a:srcRect l="23270" t="887" r="24508" b="1675"/>
          <a:stretch>
            <a:fillRect/>
          </a:stretch>
        </p:blipFill>
        <p:spPr>
          <a:xfrm>
            <a:off x="8604250" y="419100"/>
            <a:ext cx="1408430" cy="1942465"/>
          </a:xfrm>
          <a:prstGeom prst="rect">
            <a:avLst/>
          </a:prstGeom>
        </p:spPr>
      </p:pic>
      <p:pic>
        <p:nvPicPr>
          <p:cNvPr id="6" name="图片 5" descr="C:/Users/admin/AppData/Local/Temp/kaimatting/20210409154642/output_aiMatting_20210409154651.pngoutput_aiMatting_20210409154651"/>
          <p:cNvPicPr>
            <a:picLocks noChangeAspect="1"/>
          </p:cNvPicPr>
          <p:nvPr/>
        </p:nvPicPr>
        <p:blipFill>
          <a:blip r:embed="rId6"/>
          <a:srcRect l="31924"/>
          <a:stretch>
            <a:fillRect/>
          </a:stretch>
        </p:blipFill>
        <p:spPr>
          <a:xfrm>
            <a:off x="10113010" y="354965"/>
            <a:ext cx="1407795" cy="2006600"/>
          </a:xfrm>
          <a:prstGeom prst="rect">
            <a:avLst/>
          </a:prstGeom>
        </p:spPr>
      </p:pic>
      <p:sp>
        <p:nvSpPr>
          <p:cNvPr id="7" name="圆角矩形标注 6"/>
          <p:cNvSpPr/>
          <p:nvPr/>
        </p:nvSpPr>
        <p:spPr>
          <a:xfrm>
            <a:off x="3087370" y="1068070"/>
            <a:ext cx="5022215" cy="1293495"/>
          </a:xfrm>
          <a:prstGeom prst="wedgeRoundRectCallou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圆角矩形标注 7"/>
          <p:cNvSpPr/>
          <p:nvPr/>
        </p:nvSpPr>
        <p:spPr>
          <a:xfrm flipH="1">
            <a:off x="4596130" y="3692525"/>
            <a:ext cx="5022215" cy="1293495"/>
          </a:xfrm>
          <a:prstGeom prst="wedgeRoundRectCallou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3234055" y="1216025"/>
            <a:ext cx="458152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 b="1">
                <a:solidFill>
                  <a:srgbClr val="00B050"/>
                </a:solidFill>
              </a:rPr>
              <a:t>She is my        .</a:t>
            </a:r>
            <a:endParaRPr lang="en-US" altLang="zh-CN" sz="3200" b="1">
              <a:solidFill>
                <a:srgbClr val="00B050"/>
              </a:solidFill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4816475" y="4123055"/>
            <a:ext cx="458152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 b="1">
                <a:solidFill>
                  <a:srgbClr val="00B050"/>
                </a:solidFill>
              </a:rPr>
              <a:t>He is my        .</a:t>
            </a:r>
            <a:endParaRPr lang="en-US" altLang="zh-CN" sz="3200" b="1">
              <a:solidFill>
                <a:srgbClr val="00B050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稻壳繁华万千，盗取必究。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792341" y="-2610076"/>
            <a:ext cx="6607278" cy="12078929"/>
          </a:xfrm>
          <a:prstGeom prst="rect">
            <a:avLst/>
          </a:prstGeom>
        </p:spPr>
      </p:pic>
      <p:sp>
        <p:nvSpPr>
          <p:cNvPr id="3" name="稻壳繁华万千，盗取必究。"/>
          <p:cNvSpPr/>
          <p:nvPr/>
        </p:nvSpPr>
        <p:spPr>
          <a:xfrm rot="21125554">
            <a:off x="1487865" y="5163872"/>
            <a:ext cx="3777810" cy="920452"/>
          </a:xfrm>
          <a:prstGeom prst="ellipse">
            <a:avLst/>
          </a:prstGeom>
          <a:solidFill>
            <a:srgbClr val="8A6749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0" name="组合 9"/>
          <p:cNvGrpSpPr/>
          <p:nvPr/>
        </p:nvGrpSpPr>
        <p:grpSpPr>
          <a:xfrm>
            <a:off x="276860" y="149860"/>
            <a:ext cx="3427095" cy="1543050"/>
            <a:chOff x="2142" y="6832"/>
            <a:chExt cx="5397" cy="2430"/>
          </a:xfrm>
        </p:grpSpPr>
        <p:pic>
          <p:nvPicPr>
            <p:cNvPr id="11" name="图片 10" descr="BOOKA-P-20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</a:blip>
            <a:srcRect l="19136" t="6386" r="26243" b="8351"/>
            <a:stretch>
              <a:fillRect/>
            </a:stretch>
          </p:blipFill>
          <p:spPr>
            <a:xfrm>
              <a:off x="2142" y="6832"/>
              <a:ext cx="2098" cy="2430"/>
            </a:xfrm>
            <a:prstGeom prst="rect">
              <a:avLst/>
            </a:prstGeom>
          </p:spPr>
        </p:pic>
        <p:sp>
          <p:nvSpPr>
            <p:cNvPr id="14" name="矩形 13"/>
            <p:cNvSpPr/>
            <p:nvPr/>
          </p:nvSpPr>
          <p:spPr>
            <a:xfrm>
              <a:off x="4587" y="7400"/>
              <a:ext cx="2952" cy="1743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 anchor="t">
              <a:spAutoFit/>
            </a:bodyPr>
            <a:p>
              <a:pPr algn="ctr"/>
              <a:r>
                <a:rPr lang="en-US" altLang="zh-CN" sz="6600" b="1"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Zane</a:t>
              </a:r>
              <a:endParaRPr lang="zh-CN" altLang="en-US" sz="66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</p:grpSp>
      <p:sp>
        <p:nvSpPr>
          <p:cNvPr id="15" name="圆角矩形标注 14"/>
          <p:cNvSpPr/>
          <p:nvPr/>
        </p:nvSpPr>
        <p:spPr>
          <a:xfrm>
            <a:off x="3703955" y="510540"/>
            <a:ext cx="5022215" cy="1293495"/>
          </a:xfrm>
          <a:prstGeom prst="wedgeRoundRectCallou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文本框 15"/>
          <p:cNvSpPr txBox="1"/>
          <p:nvPr/>
        </p:nvSpPr>
        <p:spPr>
          <a:xfrm>
            <a:off x="3924300" y="629285"/>
            <a:ext cx="458152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 b="1">
                <a:solidFill>
                  <a:srgbClr val="00B050"/>
                </a:solidFill>
              </a:rPr>
              <a:t>Here is a        .</a:t>
            </a:r>
            <a:endParaRPr lang="en-US" altLang="zh-CN" sz="3200" b="1">
              <a:solidFill>
                <a:srgbClr val="00B050"/>
              </a:solidFill>
            </a:endParaRPr>
          </a:p>
        </p:txBody>
      </p:sp>
      <p:pic>
        <p:nvPicPr>
          <p:cNvPr id="2" name="图片 1" descr="C:/Users/admin/AppData/Local/Temp/kaimatting/20210409155201/output_aiMatting_20210409155209.pngoutput_aiMatting_20210409155209"/>
          <p:cNvPicPr>
            <a:picLocks noChangeAspect="1"/>
          </p:cNvPicPr>
          <p:nvPr/>
        </p:nvPicPr>
        <p:blipFill>
          <a:blip r:embed="rId3"/>
          <a:srcRect l="20925" t="3158"/>
          <a:stretch>
            <a:fillRect/>
          </a:stretch>
        </p:blipFill>
        <p:spPr>
          <a:xfrm>
            <a:off x="3247390" y="1837690"/>
            <a:ext cx="2063750" cy="1752600"/>
          </a:xfrm>
          <a:prstGeom prst="rect">
            <a:avLst/>
          </a:prstGeom>
        </p:spPr>
      </p:pic>
      <p:pic>
        <p:nvPicPr>
          <p:cNvPr id="4" name="图片 3" descr="C:/Users/admin/AppData/Local/Temp/kaimatting/20210409155215/output_aiMatting_20210409155223.pngoutput_aiMatting_20210409155223"/>
          <p:cNvPicPr>
            <a:picLocks noChangeAspect="1"/>
          </p:cNvPicPr>
          <p:nvPr/>
        </p:nvPicPr>
        <p:blipFill>
          <a:blip r:embed="rId4"/>
          <a:srcRect l="20261" t="8783" r="22594" b="8386"/>
          <a:stretch>
            <a:fillRect/>
          </a:stretch>
        </p:blipFill>
        <p:spPr>
          <a:xfrm>
            <a:off x="6713855" y="1837690"/>
            <a:ext cx="1866265" cy="1988185"/>
          </a:xfrm>
          <a:prstGeom prst="rect">
            <a:avLst/>
          </a:prstGeom>
        </p:spPr>
      </p:pic>
      <p:grpSp>
        <p:nvGrpSpPr>
          <p:cNvPr id="26" name="组合 25"/>
          <p:cNvGrpSpPr/>
          <p:nvPr/>
        </p:nvGrpSpPr>
        <p:grpSpPr>
          <a:xfrm>
            <a:off x="7784465" y="5479415"/>
            <a:ext cx="3959860" cy="1253323"/>
            <a:chOff x="11157" y="3303"/>
            <a:chExt cx="5768" cy="3303"/>
          </a:xfrm>
        </p:grpSpPr>
        <p:pic>
          <p:nvPicPr>
            <p:cNvPr id="13" name="图片 12" descr="doll-p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</a:blip>
            <a:srcRect l="28977" t="9052" r="29367" b="10250"/>
            <a:stretch>
              <a:fillRect/>
            </a:stretch>
          </p:blipFill>
          <p:spPr>
            <a:xfrm>
              <a:off x="11157" y="3303"/>
              <a:ext cx="1600" cy="2291"/>
            </a:xfrm>
            <a:prstGeom prst="rect">
              <a:avLst/>
            </a:prstGeom>
          </p:spPr>
        </p:pic>
        <p:sp>
          <p:nvSpPr>
            <p:cNvPr id="20" name="矩形 19"/>
            <p:cNvSpPr/>
            <p:nvPr/>
          </p:nvSpPr>
          <p:spPr>
            <a:xfrm>
              <a:off x="12641" y="3689"/>
              <a:ext cx="4284" cy="291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t">
              <a:spAutoFit/>
            </a:bodyPr>
            <a:p>
              <a:pPr algn="ctr"/>
              <a:r>
                <a:rPr lang="en-US" altLang="zh-CN" sz="6600" b="1"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Lucina</a:t>
              </a:r>
              <a:endParaRPr lang="en-US" altLang="zh-CN" sz="66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</p:grpSp>
      <p:grpSp>
        <p:nvGrpSpPr>
          <p:cNvPr id="25" name="组合 24"/>
          <p:cNvGrpSpPr/>
          <p:nvPr/>
        </p:nvGrpSpPr>
        <p:grpSpPr>
          <a:xfrm>
            <a:off x="8416925" y="4284980"/>
            <a:ext cx="3001645" cy="1341167"/>
            <a:chOff x="6097" y="2957"/>
            <a:chExt cx="4727" cy="3466"/>
          </a:xfrm>
        </p:grpSpPr>
        <p:pic>
          <p:nvPicPr>
            <p:cNvPr id="6" name="图片 5" descr="robot-p"/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</a:blip>
            <a:srcRect l="30903" t="4685" r="30955" b="8137"/>
            <a:stretch>
              <a:fillRect/>
            </a:stretch>
          </p:blipFill>
          <p:spPr>
            <a:xfrm>
              <a:off x="6097" y="2957"/>
              <a:ext cx="1465" cy="2475"/>
            </a:xfrm>
            <a:prstGeom prst="rect">
              <a:avLst/>
            </a:prstGeom>
          </p:spPr>
        </p:pic>
        <p:sp>
          <p:nvSpPr>
            <p:cNvPr id="19" name="矩形 18"/>
            <p:cNvSpPr/>
            <p:nvPr/>
          </p:nvSpPr>
          <p:spPr>
            <a:xfrm>
              <a:off x="7872" y="3563"/>
              <a:ext cx="2952" cy="286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t">
              <a:spAutoFit/>
            </a:bodyPr>
            <a:p>
              <a:pPr algn="ctr"/>
              <a:r>
                <a:rPr lang="en-US" altLang="zh-CN" sz="6600" b="1"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Jack</a:t>
              </a:r>
              <a:endParaRPr lang="en-US" altLang="zh-CN" sz="66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</p:grpSp>
      <p:sp>
        <p:nvSpPr>
          <p:cNvPr id="7" name="圆角矩形标注 6"/>
          <p:cNvSpPr/>
          <p:nvPr/>
        </p:nvSpPr>
        <p:spPr>
          <a:xfrm flipH="1">
            <a:off x="4163695" y="4425950"/>
            <a:ext cx="3546475" cy="1293495"/>
          </a:xfrm>
          <a:prstGeom prst="wedgeRoundRectCallou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4760595" y="4658995"/>
            <a:ext cx="252539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 b="1">
                <a:solidFill>
                  <a:srgbClr val="00B050"/>
                </a:solidFill>
              </a:rPr>
              <a:t>Thank you.</a:t>
            </a:r>
            <a:endParaRPr lang="en-US" altLang="zh-CN" sz="3200" b="1">
              <a:solidFill>
                <a:srgbClr val="00B050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稻壳繁华万千，盗取必究。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792341" y="-2610076"/>
            <a:ext cx="6607278" cy="12078929"/>
          </a:xfrm>
          <a:prstGeom prst="rect">
            <a:avLst/>
          </a:prstGeom>
        </p:spPr>
      </p:pic>
      <p:sp>
        <p:nvSpPr>
          <p:cNvPr id="3" name="稻壳繁华万千，盗取必究。"/>
          <p:cNvSpPr/>
          <p:nvPr/>
        </p:nvSpPr>
        <p:spPr>
          <a:xfrm rot="21125554">
            <a:off x="1487865" y="5163872"/>
            <a:ext cx="3777810" cy="920452"/>
          </a:xfrm>
          <a:prstGeom prst="ellipse">
            <a:avLst/>
          </a:prstGeom>
          <a:solidFill>
            <a:srgbClr val="8A6749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圆角矩形标注 14"/>
          <p:cNvSpPr/>
          <p:nvPr/>
        </p:nvSpPr>
        <p:spPr>
          <a:xfrm>
            <a:off x="1969135" y="845820"/>
            <a:ext cx="5022215" cy="1293495"/>
          </a:xfrm>
          <a:prstGeom prst="wedgeRoundRectCallou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文本框 15"/>
          <p:cNvSpPr txBox="1"/>
          <p:nvPr/>
        </p:nvSpPr>
        <p:spPr>
          <a:xfrm>
            <a:off x="2266315" y="1133475"/>
            <a:ext cx="458152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 b="1">
                <a:solidFill>
                  <a:srgbClr val="00B050"/>
                </a:solidFill>
              </a:rPr>
              <a:t>We have a magic cat.</a:t>
            </a:r>
            <a:endParaRPr lang="en-US" altLang="zh-CN" sz="3200" b="1">
              <a:solidFill>
                <a:srgbClr val="00B050"/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969135" y="2520315"/>
            <a:ext cx="458152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 b="1">
                <a:solidFill>
                  <a:srgbClr val="00B050"/>
                </a:solidFill>
              </a:rPr>
              <a:t>Sandy</a:t>
            </a:r>
            <a:endParaRPr lang="en-US" altLang="zh-CN" sz="3200" b="1">
              <a:solidFill>
                <a:srgbClr val="00B050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548</Words>
  <Application>WPS 演示</Application>
  <PresentationFormat>宽屏</PresentationFormat>
  <Paragraphs>102</Paragraphs>
  <Slides>15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15</vt:i4>
      </vt:variant>
    </vt:vector>
  </HeadingPairs>
  <TitlesOfParts>
    <vt:vector size="28" baseType="lpstr">
      <vt:lpstr>Arial</vt:lpstr>
      <vt:lpstr>宋体</vt:lpstr>
      <vt:lpstr>Wingdings</vt:lpstr>
      <vt:lpstr>钟齐王庆华毛笔简体</vt:lpstr>
      <vt:lpstr>幼圆</vt:lpstr>
      <vt:lpstr>汉仪PP体简</vt:lpstr>
      <vt:lpstr>方正喵呜体</vt:lpstr>
      <vt:lpstr>微软雅黑</vt:lpstr>
      <vt:lpstr>Arial Unicode MS</vt:lpstr>
      <vt:lpstr>等线 Light</vt:lpstr>
      <vt:lpstr>等线</vt:lpstr>
      <vt:lpstr>Calibri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lenovo</dc:creator>
  <cp:lastModifiedBy>爱吃萝卜</cp:lastModifiedBy>
  <cp:revision>36</cp:revision>
  <dcterms:created xsi:type="dcterms:W3CDTF">2019-08-03T02:00:00Z</dcterms:created>
  <dcterms:modified xsi:type="dcterms:W3CDTF">2021-04-09T08:18:23Z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2052-11.1.0.10228</vt:lpwstr>
  </property>
  <property fmtid="{D5CDD505-2E9C-101B-9397-08002B2CF9AE}" pid="3" name="KSOTemplateUUID">
    <vt:lpwstr>v1.0_mb_uL6majDkQnAq+06yf8PP/w==</vt:lpwstr>
  </property>
</Properties>
</file>