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6" r:id="rId4"/>
    <p:sldId id="256" r:id="rId5"/>
    <p:sldId id="257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63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539750" y="2133600"/>
            <a:ext cx="8370888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en-US" alt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3074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307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2700"/>
            <a:ext cx="8874125" cy="683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文本框 2"/>
          <p:cNvSpPr txBox="1"/>
          <p:nvPr/>
        </p:nvSpPr>
        <p:spPr>
          <a:xfrm>
            <a:off x="1260475" y="908050"/>
            <a:ext cx="7286625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4000">
                <a:latin typeface="Arial" panose="020B0604020202020204" pitchFamily="34" charset="0"/>
                <a:ea typeface="宋体" panose="02010600030101010101" pitchFamily="2" charset="-122"/>
              </a:rPr>
              <a:t>Greetings in Different Countries</a:t>
            </a:r>
            <a:endParaRPr lang="en-US" altLang="zh-CN" sz="4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4098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409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25" y="608013"/>
            <a:ext cx="8413750" cy="56403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5122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512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98475" y="1035050"/>
            <a:ext cx="8297863" cy="4989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6146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614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647700"/>
            <a:ext cx="9086850" cy="556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7170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717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8" y="609600"/>
            <a:ext cx="9077325" cy="563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8194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8195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0962" y="-38100"/>
            <a:ext cx="9305925" cy="693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文本框 3"/>
          <p:cNvSpPr txBox="1"/>
          <p:nvPr/>
        </p:nvSpPr>
        <p:spPr>
          <a:xfrm>
            <a:off x="250825" y="1052513"/>
            <a:ext cx="5888038" cy="9223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9218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921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" y="523875"/>
            <a:ext cx="9048750" cy="5810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 3"/>
          <p:cNvSpPr txBox="1"/>
          <p:nvPr/>
        </p:nvSpPr>
        <p:spPr>
          <a:xfrm>
            <a:off x="468313" y="404813"/>
            <a:ext cx="3657600" cy="1476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lang="zh-CN" sz="44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10242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 anchor="t" anchorCtr="0"/>
          <a:p>
            <a:pPr defTabSz="914400">
              <a:buClrTx/>
              <a:buSzTx/>
              <a:buFontTx/>
            </a:pPr>
            <a:endParaRPr lang="zh-CN" sz="3200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1024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313" y="1504950"/>
            <a:ext cx="5654675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文本框 2"/>
          <p:cNvSpPr txBox="1"/>
          <p:nvPr/>
        </p:nvSpPr>
        <p:spPr>
          <a:xfrm>
            <a:off x="1109663" y="919163"/>
            <a:ext cx="23939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For American: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3500438"/>
            <a:ext cx="3822700" cy="2862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135,&quot;width&quot;:15195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WPS 演示</Application>
  <PresentationFormat/>
  <Paragraphs>12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6</cp:revision>
  <dcterms:created xsi:type="dcterms:W3CDTF">2021-04-04T05:02:48Z</dcterms:created>
  <dcterms:modified xsi:type="dcterms:W3CDTF">2021-04-04T05:12:37Z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DA1CE8AA250141E58A41B2DD7E9288DD</vt:lpwstr>
  </property>
</Properties>
</file>