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87" r:id="rId2"/>
    <p:sldId id="288" r:id="rId3"/>
    <p:sldId id="312" r:id="rId4"/>
    <p:sldId id="31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B15"/>
    <a:srgbClr val="B15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0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A386E-EFC6-4BD6-AAE4-0BBC7AFDBB19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A8D94-8180-453C-8C2F-0B97B2BAF5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258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jpeg"/><Relationship Id="rId3" Type="http://schemas.openxmlformats.org/officeDocument/2006/relationships/audio" Target="../media/audio3.wav"/><Relationship Id="rId7" Type="http://schemas.openxmlformats.org/officeDocument/2006/relationships/image" Target="../media/image3.jpe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11" Type="http://schemas.openxmlformats.org/officeDocument/2006/relationships/image" Target="../media/image7.jpeg"/><Relationship Id="rId5" Type="http://schemas.openxmlformats.org/officeDocument/2006/relationships/audio" Target="../media/audio4.wav"/><Relationship Id="rId15" Type="http://schemas.openxmlformats.org/officeDocument/2006/relationships/image" Target="../media/image11.jpeg"/><Relationship Id="rId10" Type="http://schemas.openxmlformats.org/officeDocument/2006/relationships/image" Target="../media/image6.jpeg"/><Relationship Id="rId4" Type="http://schemas.openxmlformats.org/officeDocument/2006/relationships/audio" Target="../media/audio2.wav"/><Relationship Id="rId9" Type="http://schemas.openxmlformats.org/officeDocument/2006/relationships/image" Target="../media/image5.jpeg"/><Relationship Id="rId1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2.jpeg"/><Relationship Id="rId4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4)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704320" y="2768600"/>
            <a:ext cx="5448935" cy="4097020"/>
          </a:xfrm>
          <a:prstGeom prst="rect">
            <a:avLst/>
          </a:prstGeom>
        </p:spPr>
      </p:pic>
      <p:pic>
        <p:nvPicPr>
          <p:cNvPr id="5" name="图片 4" descr="timg (14)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65745" y="2653665"/>
            <a:ext cx="5448935" cy="40970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459865" y="339090"/>
            <a:ext cx="9916160" cy="13220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8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Let's play  a game </a:t>
            </a:r>
            <a:r>
              <a:rPr lang="zh-CN" altLang="en-US" sz="8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！！！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248535" y="1508125"/>
            <a:ext cx="48793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rgbClr val="00B0F0"/>
                </a:solidFill>
              </a:rPr>
              <a:t>What's missing?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003955 0.000000 L 0.005933 0.003514 L 0.007910 0.003514 L 0.009888 0.007028 L 0.007910 0.007028 L 0.000000 0.000000 Z 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937 -0.033611 L 0.045937 -0.043148 L 0.044583 -0.052778 L 0.043281 -0.062407 L 0.039218 -0.071944 L 0.033802 -0.079167 L 0.032447 -0.088796 L 0.032447 -0.098333 L 0.032447 -0.107963 L 0.031093 -0.117592 L 0.029739 -0.127130 L 0.025729 -0.136759 L 0.025729 -0.146296 L 0.023020 -0.155926 L 0.020312 -0.170370 L 0.020312 -0.179907 L 0.017604 -0.189537 L 0.016250 -0.201481 L 0.016250 -0.211111 L 0.014895 -0.220741 L 0.013593 -0.230278 L 0.012239 -0.239907 L 0.009531 -0.249537 L 0.009531 -0.259074 L 0.006822 -0.268704 L 0.005468 -0.278333 L 0.002760 -0.287870 L 0.000052 -0.299907 L -0.003959 -0.309444 L -0.006667 -0.319074 L -0.010730 -0.331111 L -0.013438 -0.347870 L -0.018803 -0.357500 L -0.022865 -0.369444 L -0.025573 -0.381481 L -0.029636 -0.398242 L -0.033646 -0.410278 L -0.036355 -0.419815 L -0.039063 -0.434259 L -0.044480 -0.441481 L -0.049844 -0.448611 L -0.052553 -0.458241 L -0.057969 -0.463055 L -0.063334 -0.465463 L -0.070105 -0.472592 L -0.075521 -0.479815 L -0.080886 -0.482222 L -0.086303 -0.482222 L -0.091719 -0.479815 L -0.097084 -0.477407 L -0.105209 -0.472592 L -0.111928 -0.470185 L -0.118698 -0.465463 L -0.124063 -0.463055 L -0.129480 -0.458241 L -0.136250 -0.453426 L -0.141615 -0.448611 L -0.147032 -0.441481 L -0.152448 -0.431852 L -0.157813 -0.424630 L -0.163230 -0.415000 L -0.168594 -0.410278 L -0.172657 -0.400648 L -0.178073 -0.393426 L -0.182136 -0.383889 L -0.186146 -0.374259 L -0.191563 -0.367037 L -0.196980 -0.357500 L -0.200990 -0.345463 L -0.207761 -0.338241 L -0.210469 -0.328704 L -0.214480 -0.319074 L -0.218542 -0.307130 L -0.222605 -0.295092 L -0.228021 -0.287870 L -0.230678 -0.278333 L -0.236094 -0.261481 L -0.241511 -0.249537 L -0.245521 -0.239907 L -0.246875 -0.230278 L -0.249584 -0.220741 L -0.252292 -0.208704 L -0.255001 -0.199167 L -0.257709 -0.189537 L -0.259063 -0.179907 L -0.260365 -0.170370 L -0.263073 -0.160741 L -0.265782 -0.148704 L -0.267136 -0.139167 L -0.269844 -0.129537 L -0.275209 -0.122315 L -0.276563 -0.112778 L -0.280625 -0.100741 L -0.286042 -0.093518 L -0.290053 -0.083981 L -0.294115 -0.074352 L -0.295469 -0.064815 L -0.296823 -0.055185 L -0.298178 -0.045555 L -0.299532 -0.036018 L -0.302240 -0.026389 L -0.303594 -0.016759 L -0.306251 -0.007222 L -0.308959 0.002408 L -0.314375 0.012037 L -0.315730 0.021574 L -0.317084 0.033611 L -0.318438 0.045556 L -0.321094 0.055185 L -0.322448 0.064815 L -0.329219 0.074352 L -0.331928 0.083982 L -0.335938 0.093611 L -0.341355 0.091204 L -0.346771 0.081574 L -0.350782 0.071945 L -0.356198 0.067222 L -0.361615 0.067222 L -0.366980 0.067222 L -0.372396 0.062408 L -0.377813 0.055185 L -0.377813 0.045556 L -0.383178 0.043148 L -0.388594 0.036019 L -0.394011 0.031204 L -0.398021 0.021574 L -0.400730 0.012037 L -0.406146 0.002408 L -0.410209 -0.007222 L -0.415573 -0.014352 L -0.418282 -0.023981 L -0.419636 -0.036018 L -0.423698 -0.047963 L -0.427709 -0.057592 L -0.433125 -0.060000 L -0.434480 -0.071944 L -0.435834 -0.081574 L -0.437188 -0.093518 L -0.439896 -0.103148 L -0.441198 -0.112778 L -0.443907 -0.124722 L -0.445261 -0.134352 L -0.447969 -0.146296 L -0.449323 -0.158333 L -0.452032 -0.170370 L -0.454740 -0.179907 L -0.454740 -0.189537 L -0.456094 -0.199167 L -0.456094 -0.208704 L -0.458750 -0.218333 L -0.458750 -0.227870 L -0.460105 -0.237500 L -0.461459 -0.247130 L -0.462813 -0.256667 L -0.465521 -0.266296 L -0.469584 -0.278333 L -0.474948 -0.287870 L -0.477657 -0.297500 L -0.480365 -0.307130 L -0.484428 -0.316667 L -0.488438 -0.326296 L -0.491146 -0.335833 L -0.493855 -0.345463 L -0.496563 -0.355092 L -0.501928 -0.364630 L -0.507344 -0.374259 L -0.512761 -0.381481 L -0.515469 -0.391018 L -0.515469 -0.400648 L -0.520834 -0.407870 L -0.526250 -0.410278 L -0.531667 -0.412685 L -0.537032 -0.403055 L -0.539740 -0.393426 L -0.542448 -0.383889 L -0.545157 -0.374259 L -0.547813 -0.364630 L -0.549167 -0.355092 L -0.550521 -0.345463 L -0.554584 -0.335833 L -0.555938 -0.326296 L -0.555938 -0.316667 L -0.557292 -0.307130 L -0.558646 -0.297500 L -0.558646 -0.287870 L -0.560000 -0.278333 L -0.562657 -0.268704 L -0.562657 -0.259074 L -0.564011 -0.249537 L -0.564011 -0.239907 L -0.564011 -0.230278 L -0.564011 -0.220741 L -0.564011 -0.211111 L -0.564011 -0.201481 L -0.564011 -0.191944 L -0.564011 -0.182315 L -0.564011 -0.172685 L -0.564011 -0.163148 L -0.564011 -0.153518 L -0.564011 -0.143981 L -0.565365 -0.134352 L -0.565365 -0.124722 L -0.566719 -0.115185 L -0.566719 -0.105555 L -0.566719 -0.095926 L -0.566719 -0.086389 L -0.568073 -0.076759 L -0.568073 -0.067130 " pathEditMode="relative" rAng="0" ptsTypes="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700" y="-16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  <p:bldP spid="2" grpId="1"/>
      <p:bldP spid="2" grpId="2"/>
      <p:bldP spid="2" grpId="3"/>
      <p:bldP spid="2" grpId="4"/>
      <p:bldP spid="2" grpId="5"/>
      <p:bldP spid="2" grpId="6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94275" y="155575"/>
            <a:ext cx="2203450" cy="2435860"/>
          </a:xfrm>
          <a:prstGeom prst="rect">
            <a:avLst/>
          </a:prstGeom>
        </p:spPr>
      </p:pic>
      <p:pic>
        <p:nvPicPr>
          <p:cNvPr id="3" name="图片 2" descr="6)"/>
          <p:cNvPicPr>
            <a:picLocks noChangeAspect="1"/>
          </p:cNvPicPr>
          <p:nvPr/>
        </p:nvPicPr>
        <p:blipFill>
          <a:blip r:embed="rId7" cstate="print"/>
          <a:srcRect r="6147" b="16823"/>
          <a:stretch>
            <a:fillRect/>
          </a:stretch>
        </p:blipFill>
        <p:spPr>
          <a:xfrm>
            <a:off x="2286000" y="13335"/>
            <a:ext cx="2270125" cy="2464435"/>
          </a:xfrm>
          <a:prstGeom prst="roundRect">
            <a:avLst/>
          </a:prstGeom>
        </p:spPr>
      </p:pic>
      <p:pic>
        <p:nvPicPr>
          <p:cNvPr id="4" name="图片 3" descr="9)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660890" y="3407410"/>
            <a:ext cx="2385060" cy="2740025"/>
          </a:xfrm>
          <a:prstGeom prst="rect">
            <a:avLst/>
          </a:prstGeom>
        </p:spPr>
      </p:pic>
      <p:pic>
        <p:nvPicPr>
          <p:cNvPr id="5" name="图片 4" descr="11)"/>
          <p:cNvPicPr>
            <a:picLocks noChangeAspect="1"/>
          </p:cNvPicPr>
          <p:nvPr/>
        </p:nvPicPr>
        <p:blipFill>
          <a:blip r:embed="rId9" cstate="print"/>
          <a:srcRect t="18427" r="15638"/>
          <a:stretch>
            <a:fillRect/>
          </a:stretch>
        </p:blipFill>
        <p:spPr>
          <a:xfrm>
            <a:off x="-99060" y="3407410"/>
            <a:ext cx="2089785" cy="2532380"/>
          </a:xfrm>
          <a:prstGeom prst="rect">
            <a:avLst/>
          </a:prstGeom>
        </p:spPr>
      </p:pic>
      <p:pic>
        <p:nvPicPr>
          <p:cNvPr id="6" name="图片 5" descr="14)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032000" y="3204210"/>
            <a:ext cx="2524125" cy="2734945"/>
          </a:xfrm>
          <a:prstGeom prst="rect">
            <a:avLst/>
          </a:prstGeom>
        </p:spPr>
      </p:pic>
      <p:pic>
        <p:nvPicPr>
          <p:cNvPr id="8" name="图片 7" descr="30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445375" y="-88265"/>
            <a:ext cx="2053590" cy="2942590"/>
          </a:xfrm>
          <a:prstGeom prst="rect">
            <a:avLst/>
          </a:prstGeom>
        </p:spPr>
      </p:pic>
      <p:pic>
        <p:nvPicPr>
          <p:cNvPr id="9" name="图片 8" descr="35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699635" y="3312160"/>
            <a:ext cx="2262505" cy="2626995"/>
          </a:xfrm>
          <a:prstGeom prst="rect">
            <a:avLst/>
          </a:prstGeom>
        </p:spPr>
      </p:pic>
      <p:pic>
        <p:nvPicPr>
          <p:cNvPr id="10" name="图片 9" descr="38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9850755" y="104140"/>
            <a:ext cx="2373630" cy="2663190"/>
          </a:xfrm>
          <a:prstGeom prst="rect">
            <a:avLst/>
          </a:prstGeom>
        </p:spPr>
      </p:pic>
      <p:pic>
        <p:nvPicPr>
          <p:cNvPr id="11" name="图片 10" descr="51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310755" y="3735070"/>
            <a:ext cx="1875790" cy="1877060"/>
          </a:xfrm>
          <a:prstGeom prst="rect">
            <a:avLst/>
          </a:prstGeom>
        </p:spPr>
      </p:pic>
      <p:pic>
        <p:nvPicPr>
          <p:cNvPr id="12" name="图片 11" descr="44)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39370" y="-12700"/>
            <a:ext cx="1991995" cy="2690495"/>
          </a:xfrm>
          <a:prstGeom prst="rect">
            <a:avLst/>
          </a:prstGeom>
        </p:spPr>
      </p:pic>
      <p:pic>
        <p:nvPicPr>
          <p:cNvPr id="13" name="图片 12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134235" y="104140"/>
            <a:ext cx="2573655" cy="2455545"/>
          </a:xfrm>
          <a:prstGeom prst="rect">
            <a:avLst/>
          </a:prstGeom>
        </p:spPr>
      </p:pic>
      <p:pic>
        <p:nvPicPr>
          <p:cNvPr id="14" name="图片 13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737100" y="311785"/>
            <a:ext cx="2573655" cy="2455545"/>
          </a:xfrm>
          <a:prstGeom prst="rect">
            <a:avLst/>
          </a:prstGeom>
        </p:spPr>
      </p:pic>
      <p:pic>
        <p:nvPicPr>
          <p:cNvPr id="15" name="图片 14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962140" y="104775"/>
            <a:ext cx="2573655" cy="2455545"/>
          </a:xfrm>
          <a:prstGeom prst="rect">
            <a:avLst/>
          </a:prstGeom>
        </p:spPr>
      </p:pic>
      <p:pic>
        <p:nvPicPr>
          <p:cNvPr id="16" name="图片 15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566910" y="154940"/>
            <a:ext cx="2573655" cy="2455545"/>
          </a:xfrm>
          <a:prstGeom prst="rect">
            <a:avLst/>
          </a:prstGeom>
        </p:spPr>
      </p:pic>
      <p:pic>
        <p:nvPicPr>
          <p:cNvPr id="17" name="图片 16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-99060" y="25435"/>
            <a:ext cx="2573655" cy="2542540"/>
          </a:xfrm>
          <a:prstGeom prst="rect">
            <a:avLst/>
          </a:prstGeom>
        </p:spPr>
      </p:pic>
      <p:pic>
        <p:nvPicPr>
          <p:cNvPr id="18" name="图片 17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-287655" y="3312160"/>
            <a:ext cx="2573655" cy="2455545"/>
          </a:xfrm>
          <a:prstGeom prst="rect">
            <a:avLst/>
          </a:prstGeom>
        </p:spPr>
      </p:pic>
      <p:pic>
        <p:nvPicPr>
          <p:cNvPr id="19" name="图片 18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2134235" y="3312160"/>
            <a:ext cx="2573655" cy="2589530"/>
          </a:xfrm>
          <a:prstGeom prst="rect">
            <a:avLst/>
          </a:prstGeom>
        </p:spPr>
      </p:pic>
      <p:pic>
        <p:nvPicPr>
          <p:cNvPr id="20" name="图片 19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612005" y="3343910"/>
            <a:ext cx="2573655" cy="2455545"/>
          </a:xfrm>
          <a:prstGeom prst="rect">
            <a:avLst/>
          </a:prstGeom>
        </p:spPr>
      </p:pic>
      <p:pic>
        <p:nvPicPr>
          <p:cNvPr id="21" name="图片 20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185660" y="3446145"/>
            <a:ext cx="2573655" cy="2455545"/>
          </a:xfrm>
          <a:prstGeom prst="rect">
            <a:avLst/>
          </a:prstGeom>
        </p:spPr>
      </p:pic>
      <p:pic>
        <p:nvPicPr>
          <p:cNvPr id="22" name="图片 21" descr="106-1F41210352aC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9535795" y="3446145"/>
            <a:ext cx="2573655" cy="2700655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794" y="938212"/>
            <a:ext cx="227917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fish  </a:t>
            </a:r>
            <a:r>
              <a:rPr lang="en-US" altLang="zh-CN" b="1" dirty="0" smtClean="0"/>
              <a:t>+2</a:t>
            </a:r>
            <a:endParaRPr lang="zh-CN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690581" y="1308105"/>
            <a:ext cx="1567218" cy="9848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e</a:t>
            </a:r>
            <a:r>
              <a:rPr lang="en-US" altLang="zh-CN" sz="4000" b="1" dirty="0" smtClean="0"/>
              <a:t>raser</a:t>
            </a:r>
          </a:p>
          <a:p>
            <a:r>
              <a:rPr lang="en-US" altLang="zh-CN" b="1" dirty="0" smtClean="0"/>
              <a:t>+2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50674" y="1433015"/>
            <a:ext cx="1692323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p</a:t>
            </a:r>
            <a:r>
              <a:rPr lang="en-US" altLang="zh-CN" sz="4000" b="1" dirty="0" smtClean="0"/>
              <a:t>encil</a:t>
            </a:r>
          </a:p>
          <a:p>
            <a:r>
              <a:rPr lang="en-US" altLang="zh-CN" sz="2000" b="1" dirty="0" smtClean="0"/>
              <a:t>+1</a:t>
            </a:r>
            <a:endParaRPr lang="zh-CN" alt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421504" y="1171405"/>
            <a:ext cx="1537648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b</a:t>
            </a:r>
            <a:r>
              <a:rPr lang="en-US" altLang="zh-CN" sz="4000" b="1" dirty="0" smtClean="0"/>
              <a:t>ook</a:t>
            </a:r>
          </a:p>
          <a:p>
            <a:r>
              <a:rPr lang="en-US" altLang="zh-CN" sz="2000" b="1" dirty="0"/>
              <a:t>+</a:t>
            </a:r>
            <a:r>
              <a:rPr lang="en-US" altLang="zh-CN" sz="2000" b="1" dirty="0" smtClean="0"/>
              <a:t>1</a:t>
            </a:r>
            <a:endParaRPr lang="zh-CN" alt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42830" y="3425838"/>
            <a:ext cx="1649105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3600" b="1" dirty="0"/>
              <a:t>m</a:t>
            </a:r>
            <a:r>
              <a:rPr lang="en-US" altLang="zh-CN" sz="3600" b="1" dirty="0" smtClean="0"/>
              <a:t>arker</a:t>
            </a:r>
          </a:p>
          <a:p>
            <a:r>
              <a:rPr lang="en-US" altLang="zh-CN" sz="2000" b="1" dirty="0" smtClean="0"/>
              <a:t>+1</a:t>
            </a:r>
            <a:endParaRPr lang="zh-CN" alt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927140" y="3425838"/>
            <a:ext cx="1248771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d</a:t>
            </a:r>
            <a:r>
              <a:rPr lang="en-US" altLang="zh-CN" sz="4000" b="1" dirty="0" smtClean="0"/>
              <a:t>esk</a:t>
            </a:r>
          </a:p>
          <a:p>
            <a:r>
              <a:rPr lang="en-US" altLang="zh-CN" sz="2000" b="1" dirty="0" smtClean="0"/>
              <a:t>+1</a:t>
            </a:r>
            <a:endParaRPr lang="zh-CN" alt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96835" y="3488715"/>
            <a:ext cx="1433016" cy="1015663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c</a:t>
            </a:r>
            <a:r>
              <a:rPr lang="en-US" altLang="zh-CN" sz="4000" b="1" dirty="0" smtClean="0"/>
              <a:t>hair</a:t>
            </a:r>
          </a:p>
          <a:p>
            <a:r>
              <a:rPr lang="en-US" altLang="zh-CN" sz="2000" b="1" dirty="0"/>
              <a:t>+</a:t>
            </a:r>
            <a:r>
              <a:rPr lang="en-US" altLang="zh-CN" sz="2000" b="1" dirty="0" smtClean="0"/>
              <a:t>2</a:t>
            </a:r>
            <a:endParaRPr lang="zh-CN" alt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869604" y="3290288"/>
            <a:ext cx="1248771" cy="10156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pen</a:t>
            </a:r>
          </a:p>
          <a:p>
            <a:r>
              <a:rPr lang="en-US" altLang="zh-CN" sz="2000" b="1" dirty="0" smtClean="0"/>
              <a:t>+1 </a:t>
            </a:r>
            <a:endParaRPr lang="zh-CN" alt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41810" y="5473508"/>
            <a:ext cx="1485330" cy="1015663"/>
          </a:xfrm>
          <a:prstGeom prst="rect">
            <a:avLst/>
          </a:prstGeom>
          <a:solidFill>
            <a:srgbClr val="92D05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r</a:t>
            </a:r>
            <a:r>
              <a:rPr lang="en-US" altLang="zh-CN" sz="4000" b="1" dirty="0" smtClean="0"/>
              <a:t>uler</a:t>
            </a:r>
          </a:p>
          <a:p>
            <a:r>
              <a:rPr lang="en-US" altLang="zh-CN" sz="2000" b="1" dirty="0" smtClean="0"/>
              <a:t>+1</a:t>
            </a:r>
            <a:endParaRPr lang="zh-CN" alt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96835" y="5473508"/>
            <a:ext cx="1753739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crayon</a:t>
            </a:r>
          </a:p>
          <a:p>
            <a:r>
              <a:rPr lang="en-US" altLang="zh-CN" sz="2000" b="1" dirty="0" smtClean="0"/>
              <a:t>+2</a:t>
            </a:r>
          </a:p>
        </p:txBody>
      </p:sp>
      <p:pic>
        <p:nvPicPr>
          <p:cNvPr id="14" name="图片 13" descr="timg (3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025" y="46990"/>
            <a:ext cx="9525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58 -0.035093 L -0.001979 -0.035093 L -0.007865 -0.035093 L -0.013802 -0.035093 L -0.021719 -0.035093 L -0.027657 -0.035093 L -0.037552 -0.028056 L -0.047396 -0.021112 L -0.055313 -0.014074 L -0.063230 -0.010556 L -0.073125 0.000000 L -0.079063 0.000000 L -0.088907 0.007037 L -0.096823 0.007037 L -0.104740 0.010555 L -0.112657 0.010555 L -0.118542 0.014074 L -0.124480 0.017592 L -0.134375 0.021111 L -0.140313 0.021111 L -0.146250 0.024629 L -0.152136 0.024629 L -0.158073 0.031666 L -0.165990 0.031666 L -0.173907 0.035185 L -0.179844 0.042129 L -0.185782 0.042129 L -0.191667 0.045648 L -0.197604 0.049166 L -0.203542 0.052685 L -0.209479 0.056203 L -0.215417 0.063240 L -0.223282 0.066759 L -0.229219 0.077314 L -0.235157 0.087870 L -0.241094 0.098426 L -0.245052 0.108888 L -0.247032 0.119444 L -0.250990 0.130000 L -0.254948 0.144074 L -0.254948 0.154629 L -0.258854 0.165185 L -0.260834 0.175648 L -0.264792 0.186203 L -0.266771 0.196759 L -0.270729 0.207314 L -0.276667 0.217870 L -0.280625 0.231851 L -0.284584 0.245926 L -0.290521 0.260000 L -0.296407 0.270555 L -0.300365 0.281111 L -0.302344 0.291666 L -0.308282 0.298611 L -0.310261 0.309166 L -0.314219 0.319722 L -0.316198 0.330277 L -0.320157 0.340833 " pathEditMode="relative" rAng="0" ptsTypes="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00" y="188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2500 0.350370 L -0.326458 0.360833 L -0.326458 0.374907 L -0.326458 0.385463 L -0.326458 0.399537 L -0.326458 0.410093 L -0.326458 0.420648 L -0.326458 0.431111 L -0.326458 0.445185 L -0.320521 0.448704 L -0.314583 0.459259 L -0.308646 0.466296 L -0.302708 0.473333 L -0.296823 0.483889 L -0.290885 0.490833 L -0.284948 0.494352 L -0.279010 0.504907 L -0.271094 0.508426 L -0.265156 0.511944 L -0.259271 0.518981 L -0.251354 0.522500 L -0.245417 0.529537 L -0.233542 0.533056 L -0.227656 0.540093 L -0.219740 0.543611 L -0.213802 0.550556 L -0.207865 0.550556 L -0.197969 0.557593 L -0.190104 0.564630 L -0.184167 0.564630 L -0.176250 0.571667 L -0.170312 0.571667 L -0.164375 0.571667 L -0.158438 0.571667 L -0.148594 0.575185 L -0.140677 0.575185 L -0.134740 0.575185 L -0.126823 0.575185 L -0.120937 0.575185 L -0.111042 0.582222 L -0.105104 0.582222 L -0.099167 0.582222 L -0.093229 0.582222 L -0.085365 0.589259 L -0.077448 0.589259 L -0.071510 0.589259 L -0.065573 0.589259 L -0.053698 0.589259 L -0.047812 0.589259 L -0.041875 0.589259 L -0.031979 0.589259 L -0.026042 0.589259 L -0.014167 0.589259 L -0.008281 0.585741 L -0.002344 0.585741 L 0.003594 0.578704 L 0.015469 0.571667 L 0.021406 0.568148 L 0.031250 0.557593 L 0.039167 0.547130 L 0.045104 0.533056 L 0.051042 0.522500 L 0.056979 0.504907 L 0.056979 0.490833 L 0.060885 0.476852 L 0.060885 0.466296 L 0.062865 0.455741 L 0.064844 0.445185 L 0.066823 0.434630 L 0.070781 0.413611 L 0.072760 0.396019 L 0.074740 0.381944 L 0.074740 0.371389 L 0.080677 0.357315 L 0.086615 0.336296 L 0.092552 0.311667 L 0.096458 0.301111 L 0.096458 0.287130 L 0.102396 0.276574 L 0.108333 0.255463 L 0.110312 0.244907 L 0.116250 0.223889 L 0.122188 0.216852 L 0.130052 0.195741 L 0.132031 0.185185 L 0.137969 0.171111 L 0.141927 0.160648 L 0.145885 0.146574 L 0.147865 0.136019 L 0.153802 0.121944 L 0.159740 0.104352 L 0.165625 0.093889 L 0.169583 0.083333 L 0.173542 0.069259 L 0.177500 0.058704 L 0.183437 0.041111 L 0.189375 0.030648 L 0.195313 0.020093 L 0.205156 0.002500 L 0.207135 -0.008056 L 0.213073 -0.018611 L 0.219010 -0.029074 L 0.224948 -0.032593 L 0.230885 -0.039630 L 0.240729 -0.043148 L 0.248646 -0.053704 L 0.254583 -0.057222 L 0.262500 -0.060741 L 0.274323 -0.064259 L 0.282240 -0.071296 L 0.288177 -0.071296 L 0.294115 -0.071296 L 0.300052 -0.071296 L 0.305990 -0.071296 L 0.311875 -0.074815 L 0.319792 -0.074815 L 0.325729 -0.074815 L 0.331667 -0.067778 L 0.335625 -0.053704 L 0.339583 -0.043148 L 0.339583 -0.032593 L 0.341563 -0.022130 L 0.341563 -0.011574 " pathEditMode="relative" ptsTypes="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1563 -0.006759 L 0.341563 0.007315 L 0.341563 0.021296 L 0.341563 0.038889 L 0.341563 0.056481 L 0.341563 0.070556 L 0.341563 0.084537 L 0.341563 0.105648 L 0.341563 0.119722 L 0.341563 0.133796 L 0.341563 0.147778 L 0.341563 0.158333 L 0.341563 0.168889 L 0.341563 0.179444 L 0.341563 0.190000 L 0.341563 0.200556 L 0.341563 0.214537 L 0.341563 0.228611 L 0.341563 0.242685 L 0.341563 0.260278 L 0.337604 0.274259 L 0.337604 0.284815 L 0.337604 0.298889 L 0.333646 0.312963 L 0.333646 0.323519 L 0.333646 0.334074 L 0.331667 0.348056 L 0.331667 0.358611 L 0.329688 0.369167 L 0.325729 0.379722 L 0.323750 0.390278 L 0.321771 0.400833 L 0.319792 0.414815 L 0.315833 0.425370 L 0.309896 0.432407 L 0.304010 0.432407 L 0.298073 0.432407 L 0.292135 0.432407 L 0.286198 0.432407 L 0.280260 0.432407 L 0.272344 0.432407 L 0.262500 0.432407 L 0.256563 0.432407 L 0.248646 0.425370 L 0.238750 0.418333 L 0.232865 0.418333 L 0.224948 0.411296 L 0.219010 0.407778 L 0.211094 0.404259 L 0.201198 0.400833 L 0.193333 0.397315 L 0.187396 0.397315 L 0.179479 0.390278 L 0.173542 0.386759 L 0.167604 0.386759 L 0.155781 0.386759 L 0.149844 0.386759 L 0.141927 0.379722 L 0.135990 0.379722 L 0.130052 0.376204 L 0.124167 0.376204 L 0.112292 0.376204 L 0.100417 0.369167 L 0.094479 0.369167 L 0.088594 0.369167 L 0.082656 0.365648 L 0.074740 0.365648 L 0.068802 0.365648 L 0.062865 0.358611 L 0.056979 0.358611 L 0.051042 0.355093 L 0.045104 0.355093 L 0.037188 0.355093 L 0.031250 0.348056 L 0.023333 0.348056 L 0.017448 0.348056 L 0.011510 0.348056 L 0.005573 0.348056 L -0.004323 0.348056 L -0.010260 0.348056 L -0.020104 0.348056 L -0.037917 0.348056 L -0.043854 0.348056 L -0.053698 0.348056 L -0.065573 0.348056 L -0.077448 0.348056 L -0.091250 0.348056 L -0.099167 0.348056 L -0.107083 0.348056 L -0.116979 0.348056 L -0.122865 0.348056 L -0.132760 0.348056 L -0.140677 0.348056 L -0.148594 0.348056 L -0.154531 0.348056 L -0.160417 0.348056 L -0.166354 0.348056 L -0.170312 0.358611 L -0.176250 0.365648 L -0.182187 0.369167 L -0.186146 0.379722 L -0.190104 0.390278 L -0.194010 0.400833 L -0.195990 0.411296 L -0.199948 0.421852 L -0.205885 0.435926 L -0.207865 0.446481 L -0.211823 0.457037 L -0.213802 0.471019 L -0.217760 0.481574 L -0.217760 0.492130 L -0.219740 0.502685 L -0.219740 0.516759 L -0.223698 0.527315 L -0.225677 0.537778 L -0.227656 0.548333 L -0.227656 0.558889 L -0.227656 0.569444 L -0.229583 0.580000 L -0.229583 0.590556 L -0.229583 0.601019 L -0.229583 0.611574 L -0.229583 0.622130 L -0.229583 0.632685 " pathEditMode="relative" ptsTypes="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583 0.636204 L -0.229583 0.646759 L -0.221719 0.657222 L -0.215781 0.660741 L -0.207865 0.664259 L -0.201927 0.667778 L -0.195990 0.671296 L -0.190104 0.678333 L -0.174271 0.685370 L -0.164375 0.685370 L -0.158438 0.688889 L -0.150573 0.688889 L -0.142656 0.695926 L -0.136719 0.695926 L -0.128802 0.695926 L -0.120937 0.695926 L -0.115000 0.695926 L -0.105104 0.695926 L -0.097187 0.695926 L -0.087292 0.695926 L -0.079427 0.695926 L -0.073490 0.695926 L -0.065573 0.695926 L -0.059635 0.695926 L -0.053698 0.695926 L -0.047812 0.695926 L -0.041875 0.695926 L -0.031979 0.695926 L -0.024062 0.695926 L -0.018125 0.695926 L -0.012240 0.695926 L -0.004323 0.695926 L 0.005573 0.695926 L 0.011510 0.692407 L 0.017448 0.692407 L 0.023333 0.685370 L 0.029271 0.685370 L 0.035208 0.685370 L 0.041146 0.671296 L 0.049063 0.653796 L 0.055000 0.639722 L 0.060885 0.629167 L 0.068802 0.608056 L 0.074740 0.590556 L 0.076719 0.580000 L 0.078698 0.565926 L 0.084635 0.551852 L 0.086615 0.541296 L 0.094479 0.520278 L 0.100417 0.509722 L 0.102396 0.499167 L 0.106354 0.488611 L 0.106354 0.478056 L 0.110312 0.467500 L 0.110312 0.457037 L 0.110312 0.442963 L 0.112292 0.432407 L 0.116250 0.421852 L 0.118229 0.407778 L 0.122188 0.393796 L 0.124167 0.383241 L 0.128125 0.365648 L 0.128125 0.355093 L 0.132031 0.334074 L 0.134010 0.323519 L 0.137969 0.305926 L 0.141927 0.291852 L 0.141927 0.281296 L 0.143906 0.270833 L 0.147865 0.253241 L 0.151823 0.239167 L 0.151823 0.228611 L 0.155781 0.214537 L 0.159740 0.200556 L 0.159740 0.179444 L 0.161719 0.168889 L 0.165625 0.158333 L 0.167604 0.144352 L 0.171562 0.133796 L 0.173542 0.119722 L 0.175521 0.105648 L 0.179479 0.091574 L 0.179479 0.081111 L 0.179479 0.070556 L 0.179479 0.060000 L 0.179479 0.049444 L 0.179479 0.038889 L 0.179479 0.028333 L 0.179479 0.017870 L 0.179479 0.003796 L 0.179479 -0.010278 L 0.175521 -0.024352 L 0.167604 -0.034907 L 0.159740 -0.048889 L 0.153802 -0.048889 L 0.147865 -0.048889 L 0.141927 -0.052407 L 0.135990 -0.052407 L 0.128125 -0.052407 L 0.122188 -0.055926 L 0.116250 -0.055926 L 0.110312 -0.059444 L 0.104375 -0.059444 L 0.098438 -0.059444 L 0.092552 -0.059444 L 0.082656 -0.059444 L 0.076719 -0.059444 L 0.066823 -0.059444 L 0.060885 -0.059444 L 0.055000 -0.059444 L 0.049063 -0.059444 L 0.041146 -0.059444 L 0.033229 -0.059444 L 0.025313 -0.059444 L 0.019427 -0.059444 L 0.011510 -0.059444 L -0.004323 -0.059444 L -0.010260 -0.059444 L -0.018125 -0.059444 L -0.031979 -0.059444 L -0.039896 -0.059444 L -0.047812 -0.059444 L -0.053698 -0.059444 L -0.061615 -0.059444 L -0.069531 -0.059444 L -0.079427 -0.059444 L -0.085365 -0.059444 L -0.091250 -0.059444 L -0.097187 -0.059444 L -0.103125 -0.059444 L -0.111042 -0.059444 L -0.120937 -0.059444 L -0.126823 -0.059444 L -0.138698 -0.059444 L -0.144635 -0.059444 L -0.150573 -0.059444 L -0.156510 -0.059444 L -0.162396 -0.052407 L -0.168333 -0.052407 L -0.174271 -0.052407 L -0.184167 -0.052407 L -0.190104 -0.052407 L -0.195990 -0.052407 L -0.203906 -0.052407 L -0.219740 -0.052407 L -0.229583 -0.052407 L -0.237500 -0.052407 L -0.243437 -0.052407 L -0.249375 -0.052407 L -0.255313 -0.052407 L -0.261250 -0.052407 L -0.271094 -0.052407 L -0.277031 -0.052407 L -0.282969 -0.052407 L -0.288906 -0.052407 L -0.294844 -0.052407 L -0.300729 -0.052407 L -0.306667 -0.052407 L -0.314583 -0.052407 L -0.320521 -0.052407 L -0.326458 -0.052407 L -0.334375 -0.052407 L -0.340260 -0.052407 L -0.346198 -0.052407 L -0.352135 -0.052407 L -0.356094 -0.041944 L -0.356094 -0.031389 L -0.356094 -0.020833 " pathEditMode="relative" ptsTypes="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56094 -0.013796 L -0.356094 -0.003241 L -0.356094 0.007315 L -0.356094 0.017870 L -0.356094 0.031852 L -0.356094 0.042407 L -0.356094 0.060000 L -0.356094 0.074074 L -0.350156 0.091574 L -0.344219 0.109167 L -0.342240 0.119722 L -0.338281 0.130278 L -0.332396 0.140833 L -0.330417 0.151296 L -0.326458 0.161852 L -0.320521 0.172407 L -0.316563 0.182963 L -0.314583 0.193519 L -0.308646 0.204074 L -0.302708 0.207593 L -0.298802 0.218056 L -0.292865 0.225093 L -0.286927 0.232130 L -0.280990 0.235648 L -0.275052 0.246204 L -0.269115 0.246204 L -0.263229 0.249722 L -0.257292 0.249722 L -0.249375 0.256759 L -0.243437 0.256759 L -0.237500 0.263796 L -0.229583 0.267315 L -0.219740 0.267315 L -0.213802 0.267315 L -0.201927 0.267315 L -0.195990 0.274259 L -0.190104 0.274259 L -0.184167 0.274259 L -0.176250 0.277778 L -0.166354 0.277778 L -0.160417 0.284815 L -0.154531 0.284815 L -0.148594 0.284815 L -0.140677 0.288333 L -0.128802 0.291852 L -0.118958 0.291852 L -0.109063 0.295370 L -0.099167 0.295370 L -0.091250 0.295370 L -0.077448 0.295370 L -0.069531 0.295370 L -0.055677 0.302407 L -0.047812 0.302407 L -0.035937 0.309444 L -0.022083 0.309444 L -0.012240 0.316481 L -0.006302 0.316481 L 0.009531 0.323519 L 0.019427 0.323519 L 0.035208 0.327037 L 0.049063 0.330556 L 0.062865 0.337500 L 0.078698 0.337500 L 0.096458 0.344537 L 0.110312 0.351574 L 0.122188 0.351574 L 0.139948 0.358611 L 0.155781 0.358611 L 0.169583 0.365648 L 0.187396 0.372685 L 0.199271 0.372685 L 0.213073 0.379722 L 0.219010 0.386759 L 0.228906 0.393796 L 0.240729 0.397315 L 0.246667 0.400833 L 0.252604 0.404259 L 0.260521 0.411296 L 0.266458 0.418333 L 0.274323 0.425370 L 0.280260 0.435926 L 0.288177 0.446481 L 0.294115 0.457037 L 0.298073 0.467500 L 0.304010 0.481574 L 0.309896 0.492130 L 0.313854 0.509722 L 0.321771 0.520278 L 0.329688 0.534259 L 0.331667 0.548333 L 0.335625 0.558889 L 0.337604 0.569444 L 0.337604 0.587037 L 0.335625 0.597500 L 0.331667 0.608056 L 0.325729 0.615093 L 0.317813 0.618611 L 0.311875 0.622130 L 0.302031 0.629167 L 0.296094 0.629167 L 0.290156 0.636204 L 0.284219 0.643241 L 0.278281 0.643241 L 0.272344 0.643241 L 0.266458 0.643241 L 0.260521 0.643241 L 0.252604 0.646759 L 0.246667 0.650278 L 0.240729 0.653796 L 0.232865 0.653796 L 0.224948 0.653796 L 0.219010 0.653796 L 0.213073 0.653796 L 0.207135 0.653796 L 0.199271 0.653796 L 0.193333 0.653796 L 0.187396 0.650278 L 0.181458 0.646759 L 0.175521 0.643241 L 0.171562 0.629167 L 0.167604 0.639722 " pathEditMode="relative" ptsTypes="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1562 0.625648 L 0.167604 0.636204 L 0.161719 0.646759 L 0.161719 0.657222 L 0.155781 0.667778 L 0.151823 0.678333 L 0.147865 0.688889 L 0.143906 0.699444 L 0.137969 0.702963 L 0.134010 0.713519 L 0.128125 0.720463 L 0.122188 0.731019 L 0.114271 0.731019 L 0.108333 0.731019 L 0.102396 0.734537 L 0.096458 0.734537 L 0.090573 0.738056 L 0.082656 0.738056 L 0.076719 0.738056 L 0.070781 0.738056 L 0.064844 0.738056 L 0.058906 0.738056 L 0.053021 0.738056 L 0.047083 0.738056 L 0.041146 0.745093 L 0.035208 0.745093 L 0.027292 0.752130 L 0.021406 0.755648 L 0.013490 0.759167 L 0.007552 0.762685 L 0.001615 0.762685 L -0.004323 0.762685 L -0.010260 0.762685 L -0.016146 0.762685 L -0.018125 0.752130 L -0.022083 0.741574 L -0.024062 0.731019 L -0.028021 0.717037 L -0.028021 0.706481 L -0.028021 0.695926 L -0.028021 0.681852 L -0.030000 0.671296 L -0.030000 0.660741 L -0.030000 0.650278 L -0.030000 0.639722 L -0.030000 0.625648 L -0.030000 0.615093 L -0.030000 0.604537 L -0.030000 0.590556 L -0.030000 0.580000 L -0.030000 0.569444 L -0.030000 0.558889 L -0.026042 0.544815 L -0.026042 0.534259 L -0.022083 0.523796 L -0.022083 0.513241 L -0.020104 0.502685 L -0.014167 0.495648 L -0.012240 0.481574 L -0.010260 0.467500 L -0.004323 0.453519 L -0.002344 0.442963 L -0.000365 0.432407 L 0.003594 0.421852 L 0.003594 0.411296 L 0.005573 0.397315 L 0.007552 0.386759 L 0.007552 0.372685 L 0.011510 0.362130 L 0.013490 0.351574 L 0.015469 0.341019 L 0.019427 0.330556 L 0.021406 0.316481 L 0.023333 0.305926 L 0.025313 0.291852 L 0.027292 0.281296 L 0.027292 0.270833 L 0.029271 0.260278 L 0.033229 0.249722 L 0.035208 0.239167 L 0.035208 0.228611 L 0.037188 0.218056 L 0.039167 0.207593 L 0.041146 0.197037 L 0.043125 0.186481 L 0.047083 0.175926 L 0.049063 0.165370 L 0.055000 0.158333 L 0.056979 0.147778 L 0.060885 0.133796 L 0.062865 0.123241 L 0.068802 0.112685 L 0.072760 0.102130 L 0.076719 0.088056 L 0.080677 0.077593 L 0.084635 0.067037 L 0.088594 0.056481 L 0.092552 0.045926 L 0.094479 0.035370 L 0.098438 0.024815 L 0.098438 0.014352 L 0.102396 0.003796 L 0.104375 -0.006759 L 0.106354 -0.017315 L 0.106354 -0.027870 L 0.100417 -0.027870 L 0.094479 -0.027870 L 0.086615 -0.027870 L 0.080677 -0.027870 L 0.074740 -0.027870 L 0.068802 -0.027870 L 0.062865 -0.027870 L 0.055000 -0.027870 L 0.049063 -0.027870 L 0.043125 -0.027870 L 0.035208 -0.027870 L 0.029271 -0.027870 L 0.021406 -0.031389 L 0.011510 -0.038426 L 0.005573 -0.038426 L -0.000365 -0.045370 L -0.006302 -0.048889 L -0.012240 -0.048889 L -0.018125 -0.052407 L -0.026042 -0.052407 L -0.033958 -0.055926 L -0.039896 -0.055926 L -0.047812 -0.055926 L -0.053698 -0.062963 L -0.059635 -0.062963 L -0.065573 -0.062963 L -0.071510 -0.062963 L -0.079427 -0.062963 L -0.085365 -0.062963 L -0.091250 -0.062963 L -0.097187 -0.062963 L -0.103125 -0.062963 L -0.109063 -0.062963 L -0.115000 -0.062963 L -0.120937 -0.062963 L -0.120937 -0.048889 L -0.124844 -0.038426 L -0.124844 -0.024352 L -0.126823 -0.010278 L -0.130781 0.000278 L -0.130781 0.010833 L -0.130781 0.021296 L -0.132760 0.031852 L -0.132760 0.042407 L -0.132760 0.052963 " pathEditMode="relative" ptsTypes="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6719 0.052963 L -0.136719 0.063519 L -0.136719 0.074074 L -0.136719 0.084537 L -0.138698 0.095093 L -0.138698 0.105648 L -0.138698 0.116204 L -0.138698 0.126759 L -0.142656 0.137315 L -0.142656 0.147778 L -0.142656 0.158333 L -0.142656 0.168889 L -0.144635 0.179444 L -0.144635 0.193519 L -0.144635 0.204074 L -0.144635 0.214537 L -0.144635 0.225093 L -0.146615 0.235648 L -0.146615 0.246204 L -0.148594 0.260278 L -0.148594 0.270833 L -0.148594 0.281296 L -0.148594 0.291852 L -0.148594 0.302407 L -0.148594 0.312963 L -0.148594 0.323519 L -0.148594 0.334074 L -0.148594 0.344537 L -0.148594 0.355093 L -0.142656 0.365648 L -0.136719 0.365648 L -0.130781 0.369167 L -0.124844 0.369167 L -0.118958 0.372685 L -0.111042 0.376204 L -0.103125 0.376204 L -0.095208 0.376204 L -0.089271 0.376204 L -0.081406 0.376204 L -0.075469 0.376204 L -0.069531 0.376204 L -0.063594 0.376204 L -0.055677 0.376204 L -0.049792 0.376204 L -0.043854 0.376204 L -0.037917 0.376204 L -0.030000 0.376204 L -0.020104 0.376204 L -0.012240 0.376204 L -0.004323 0.376204 L 0.001615 0.376204 L 0.007552 0.376204 L 0.013490 0.376204 L 0.019427 0.376204 L 0.027292 0.376204 L 0.035208 0.376204 L 0.047083 0.376204 L 0.053021 0.376204 L 0.058906 0.376204 L 0.064844 0.376204 L 0.070781 0.376204 L 0.076719 0.376204 L 0.082656 0.376204 L 0.088594 0.376204 L 0.094479 0.372685 L 0.100417 0.372685 L 0.106354 0.369167 L 0.112292 0.369167 L 0.118229 0.369167 L 0.126146 0.365648 L 0.135990 0.365648 L 0.143906 0.365648 L 0.149844 0.358611 L 0.157760 0.358611 L 0.163698 0.355093 L 0.171562 0.355093 L 0.177500 0.355093 L 0.183437 0.351574 L 0.189375 0.351574 L 0.197292 0.351574 L 0.205156 0.344537 L 0.211094 0.344537 L 0.217031 0.344537 L 0.226927 0.341019 L 0.234844 0.341019 L 0.240729 0.341019 L 0.246667 0.341019 L 0.254583 0.341019 L 0.262500 0.341019 L 0.270417 0.341019 L 0.276302 0.337500 L 0.282240 0.337500 L 0.290156 0.334074 L 0.296094 0.334074 L 0.302031 0.334074 L 0.307917 0.334074 L 0.317813 0.327037 L 0.323750 0.327037 L 0.329688 0.323519 L 0.335625 0.323519 L 0.343490 0.323519 L 0.349427 0.323519 L 0.357344 0.316481 L 0.365260 0.316481 L 0.375156 0.316481 L 0.381042 0.316481 L 0.386979 0.312963 L 0.394896 0.312963 L 0.400833 0.305926 L 0.406771 0.305926 L 0.412708 0.298889 L 0.418594 0.295370 L 0.424531 0.288333 L 0.430469 0.277778 L 0.438385 0.263796 L 0.444323 0.253241 L 0.448281 0.242685 L 0.452188 0.225093 L 0.456146 0.211019 L 0.460104 0.193519 L 0.464063 0.179444 L 0.468021 0.168889 L 0.468021 0.158333 L 0.468021 0.147778 L 0.468021 0.133796 L 0.468021 0.123241 L 0.468021 0.102130 L 0.464063 0.091574 L 0.462083 0.081111 L 0.460104 0.067037 L 0.454167 0.052963 L 0.448281 0.031852 L 0.444323 0.021296 L 0.440365 0.010833 L 0.434427 0.000278 L 0.428490 -0.013796 L 0.418594 -0.024352 L 0.412708 -0.024352 L 0.406771 -0.024352 L 0.398854 -0.027870 L 0.392917 -0.027870 L 0.386979 -0.034907 L 0.379063 -0.038426 L 0.369219 -0.038426 L 0.363281 -0.045370 L 0.357344 -0.045370 L 0.351406 -0.045370 L 0.343490 -0.045370 L 0.337604 -0.045370 L 0.331667 -0.045370 L 0.325729 -0.045370 L 0.317813 -0.041944 L 0.309896 -0.041944 L 0.302031 -0.038426 L 0.294115 -0.038426 L 0.286198 -0.034907 L 0.280260 -0.031389 L 0.274323 -0.024352 L 0.268438 -0.013796 L 0.262500 -0.010278 L 0.256563 0.000278 L 0.248646 0.014352 L 0.240729 0.024815 L 0.236771 0.038889 L 0.234844 0.049444 L 0.230885 0.060000 L 0.230885 0.070556 L 0.230885 0.081111 L 0.230885 0.091574 L 0.230885 0.102130 L 0.230885 0.112685 L 0.230885 0.123241 L 0.230885 0.133796 L 0.230885 0.151296 L 0.230885 0.161852 L 0.230885 0.172407 L 0.230885 0.182963 L 0.234844 0.193519 L 0.242708 0.204074 L 0.248646 0.207593 L 0.256563 0.211019 L 0.266458 0.211019 L 0.276302 0.218056 L 0.284219 0.221574 L 0.290156 0.221574 L 0.296094 0.225093 L 0.302031 0.228611 L 0.309896 0.228611 L 0.315833 0.228611 L 0.321771 0.232130 L 0.331667 0.232130 L 0.337604 0.232130 L 0.345469 0.232130 L 0.351406 0.232130 L 0.357344 0.239167 L 0.363281 0.242685 L 0.365260 0.253241 L 0.365260 0.263796 L 0.365260 0.274259 L 0.365260 0.288333 L 0.367240 0.298889 L 0.369219 0.309444 L 0.373177 0.320000 " pathEditMode="relative" ptsTypes="">
                                      <p:cBhvr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3281 0.330556 L 0.365260 0.341019 L 0.365260 0.351574 L 0.365260 0.362130 L 0.365260 0.372685 L 0.363281 0.386759 L 0.361302 0.397315 L 0.353385 0.411296 L 0.349427 0.421852 L 0.343490 0.428889 L 0.337604 0.439444 L 0.333646 0.450000 L 0.327708 0.457037 L 0.321771 0.464074 L 0.319792 0.474537 L 0.313854 0.485093 L 0.309896 0.495648 L 0.304010 0.506204 L 0.300052 0.516759 L 0.294115 0.520278 L 0.288177 0.523796 L 0.282240 0.534259 L 0.274323 0.541296 L 0.268438 0.548333 L 0.262500 0.551852 L 0.256563 0.558889 L 0.250625 0.562407 L 0.244687 0.569444 L 0.236771 0.572963 L 0.230885 0.576481 L 0.224948 0.580000 L 0.213073 0.590556 L 0.203177 0.601019 L 0.195313 0.604537 L 0.189375 0.611574 L 0.183437 0.611574 L 0.175521 0.615093 L 0.167604 0.622130 L 0.161719 0.625648 L 0.155781 0.625648 L 0.149844 0.632685 L 0.141927 0.636204 L 0.135990 0.643241 L 0.128125 0.646759 L 0.118229 0.646759 L 0.106354 0.653796 L 0.100417 0.653796 L 0.090573 0.660741 L 0.084635 0.660741 L 0.078698 0.660741 L 0.072760 0.660741 L 0.060885 0.664259 L 0.049063 0.664259 L 0.041146 0.664259 L 0.031250 0.664259 L 0.023333 0.664259 L 0.017448 0.664259 L 0.007552 0.664259 L -0.000365 0.664259 L -0.006302 0.664259 L -0.014167 0.664259 L -0.024062 0.664259 L -0.031979 0.664259 L -0.041875 0.664259 L -0.049792 0.664259 L -0.057656 0.664259 L -0.063594 0.664259 L -0.069531 0.664259 L -0.075469 0.664259 L -0.083385 0.664259 L -0.089271 0.664259 L -0.095208 0.664259 L -0.107083 0.657222 L -0.118958 0.650278 L -0.124844 0.646759 L -0.134740 0.639722 L -0.142656 0.639722 L -0.150573 0.632685 L -0.156510 0.629167 L -0.162396 0.625648 L -0.170312 0.618611 L -0.176250 0.608056 L -0.176250 0.593982 L -0.176250 0.583519 L -0.176250 0.569444 L -0.176250 0.555370 L -0.176250 0.541296 L -0.176250 0.527315 L -0.176250 0.516759 L -0.176250 0.506204 L -0.176250 0.495648 L -0.176250 0.485093 L -0.176250 0.471019 L -0.176250 0.460556 L -0.172292 0.450000 L -0.172292 0.435926 L -0.170312 0.425370 L -0.166354 0.414815 L -0.164375 0.404259 L -0.146615 0.372685 L -0.140677 0.365648 L -0.134740 0.362130 L -0.126823 0.351574 L -0.118958 0.344537 L -0.113021 0.341019 L -0.107083 0.334074 L -0.099167 0.330556 L -0.093229 0.330556 L -0.085365 0.323519 L -0.077448 0.323519 L -0.071510 0.320000 L -0.059635 0.320000 L -0.049792 0.312963 L -0.043854 0.312963 L -0.037917 0.312963 L -0.031979 0.305926 L -0.024062 0.302407 L -0.012240 0.302407 L -0.004323 0.295370 L 0.005573 0.291852 L 0.011510 0.284815 L 0.017448 0.277778 L 0.023333 0.270833 L 0.031250 0.256759 L 0.039167 0.246204 L 0.045104 0.235648 L 0.051042 0.228611 L 0.056979 0.214537 L 0.062865 0.200556 L 0.068802 0.182963 L 0.076719 0.165370 L 0.080677 0.151296 L 0.084635 0.137315 L 0.092552 0.126759 L 0.094479 0.116204 L 0.100417 0.102130 L 0.104375 0.088056 L 0.106354 0.077593 L 0.110312 0.067037 L 0.112292 0.052963 L 0.114271 0.042407 L 0.118229 0.028333 L 0.120208 0.017870 L 0.122188 0.007315 L 0.122188 -0.003241 L 0.122188 -0.013796 L 0.116250 -0.020833 L 0.110312 -0.020833 L 0.108333 -0.010278 L 0.108333 0.000278 L 0.108333 0.010833 L 0.108333 0.021296 L 0.108333 0.031852 L 0.110312 0.042407 L 0.116250 0.045926 L 0.116250 0.056481 L 0.116250 0.067037 " pathEditMode="relative" ptsTypes="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4271 0.067037 L 0.114271 0.077593 L 0.114271 0.091574 L 0.124167 0.105648 L 0.132031 0.105648 L 0.137969 0.105648 L 0.143906 0.105648 L 0.151823 0.105648 L 0.157760 0.105648 L 0.163698 0.109167 L 0.171562 0.112685 L 0.177500 0.112685 L 0.183437 0.119722 L 0.191354 0.119722 L 0.201198 0.126759 L 0.207135 0.130278 L 0.213073 0.137315 L 0.219010 0.144352 L 0.222969 0.154815 L 0.228906 0.161852 L 0.234844 0.172407 L 0.236771 0.182963 L 0.238750 0.193519 L 0.242708 0.204074 L 0.242708 0.214537 L 0.248646 0.228611 L 0.250625 0.239167 L 0.252604 0.249722 L 0.252604 0.260278 L 0.258542 0.274259 L 0.260521 0.284815 L 0.260521 0.298889 L 0.264479 0.312963 L 0.266458 0.323519 L 0.268438 0.334074 L 0.268438 0.344537 L 0.270417 0.355093 L 0.274323 0.369167 L 0.274323 0.379722 L 0.278281 0.397315 L 0.278281 0.411296 L 0.282240 0.425370 L 0.282240 0.439444 L 0.282240 0.457037 L 0.282240 0.471019 L 0.284219 0.481574 L 0.284219 0.492130 L 0.286198 0.502685 L 0.286198 0.513241 L 0.286198 0.523796 L 0.286198 0.534259 L 0.290156 0.544815 L 0.282240 0.551852 L 0.274323 0.558889 L 0.264479 0.562407 L 0.256563 0.569444 L 0.248646 0.576481 L 0.240729 0.583519 L 0.230885 0.583519 L 0.220990 0.587037 L 0.215052 0.590556 L 0.209115 0.593982 L 0.201198 0.601019 L 0.175521 0.601019 L 0.163698 0.601019 L 0.151823 0.601019 L 0.145885 0.601019 L 0.139948 0.601019 L 0.134010 0.601019 L 0.128125 0.601019 L 0.122188 0.601019 L 0.114271 0.601019 L 0.108333 0.601019 L 0.102396 0.601019 L 0.096458 0.601019 L 0.090573 0.601019 L 0.084635 0.601019 L 0.078698 0.601019 L 0.072760 0.601019 L 0.064844 0.601019 L 0.055000 0.583519 L 0.049063 0.572963 L 0.041146 0.558889 L 0.033229 0.537778 L 0.029271 0.527315 L 0.023333 0.516759 L 0.021406 0.506204 L 0.017448 0.495648 L 0.013490 0.485093 L 0.011510 0.474537 L 0.009531 0.464074 L 0.009531 0.453519 L 0.009531 0.439444 L 0.007552 0.428889 L 0.007552 0.418333 L 0.005573 0.407778 L 0.003594 0.397315 L -0.000365 0.383241 L -0.006302 0.372685 L -0.012240 0.362130 L -0.018125 0.351574 L -0.022083 0.341019 L -0.026042 0.330556 L -0.031979 0.320000 L -0.037917 0.312963 L -0.045833 0.305926 L -0.051719 0.302407 L -0.057656 0.291852 L -0.063594 0.288333 L -0.071510 0.274259 L -0.077448 0.267315 L -0.085365 0.263796 L -0.091250 0.263796 L -0.097187 0.263796 L -0.099167 0.274259 L -0.099167 0.284815 L -0.099167 0.295370 L -0.103125 0.305926 L -0.103125 0.316481 L -0.103125 0.327037 " pathEditMode="relative" ptsTypes="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1042 0.327037 L -0.111042 0.341019 L -0.111042 0.355093 L -0.111042 0.365648 L -0.111042 0.383241 L -0.111042 0.393796 L -0.111042 0.404259 L -0.111042 0.418333 L -0.111042 0.428889 L -0.111042 0.442963 L -0.111042 0.453519 L -0.111042 0.464074 L -0.111042 0.474537 L -0.111042 0.485093 L -0.111042 0.495648 L -0.111042 0.513241 L -0.111042 0.527315 L -0.111042 0.541296 L -0.111042 0.551852 L -0.111042 0.562407 L -0.111042 0.572963 L -0.111042 0.583519 L -0.111042 0.593982 L -0.111042 0.604537 L -0.111042 0.615093 L -0.111042 0.629167 L -0.107083 0.639722 L -0.107083 0.650278 L -0.107083 0.660741 L -0.105104 0.671296 L -0.103125 0.688889 L -0.099167 0.702963 L -0.095208 0.720463 L -0.095208 0.731019 L -0.095208 0.741574 L -0.091250 0.752130 L -0.085365 0.766204 L -0.079427 0.776759 L -0.073490 0.787222 L -0.067552 0.790741 L -0.061615 0.790741 L -0.055677 0.794259 L -0.049792 0.797778 L -0.043854 0.804815 L -0.037917 0.808333 L -0.031979 0.811852 L -0.026042 0.818889 L -0.020104 0.822407 L -0.012240 0.822407 L -0.004323 0.825926 L 0.001615 0.832963 L 0.007552 0.836481 L 0.015469 0.840000 L 0.021406 0.846944 L 0.029271 0.846944 L 0.039167 0.850463 L 0.045104 0.850463 L 0.051042 0.850463 L 0.058906 0.850463 L 0.068802 0.850463 L 0.074740 0.850463 L 0.082656 0.853981 L 0.088594 0.853981 L 0.096458 0.861019 L 0.102396 0.861019 L 0.108333 0.861019 L 0.114271 0.864537 L 0.122188 0.864537 L 0.130052 0.868056 L 0.141927 0.875093 L 0.147865 0.878611 L 0.153802 0.882130 L 0.159740 0.882130 L 0.167604 0.885648 L 0.173542 0.889167 L 0.181458 0.889167 L 0.187396 0.889167 L 0.193333 0.889167 L 0.199271 0.889167 L 0.207135 0.889167 L 0.213073 0.889167 L 0.219010 0.889167 L 0.224948 0.889167 L 0.232865 0.889167 L 0.240729 0.882130 L 0.248646 0.882130 L 0.258542 0.878611 L 0.264479 0.878611 L 0.270417 0.878611 L 0.278281 0.871574 L 0.286198 0.868056 L 0.292135 0.861019 L 0.294115 0.850463 L 0.300052 0.836481 L 0.300052 0.825926 L 0.300052 0.815370 L 0.304010 0.804815 L 0.305990 0.790741 L 0.305990 0.780278 L 0.305990 0.769722 L 0.305990 0.759167 L 0.305990 0.748611 L 0.305990 0.734537 L 0.305990 0.720463 L 0.305990 0.706481 L 0.305990 0.695926 L 0.305990 0.685370 L 0.305990 0.671296 L 0.305990 0.660741 L 0.305990 0.650278 L 0.305990 0.636204 L 0.305990 0.625648 L 0.305990 0.611574 L 0.305990 0.597500 L 0.305990 0.580000 L 0.305990 0.562407 L 0.305990 0.548333 L 0.305990 0.534259 L 0.305990 0.523796 L 0.305990 0.509722 L 0.305990 0.499167 L 0.305990 0.488611 L 0.305990 0.478056 L 0.304010 0.467500 L 0.300052 0.453519 L 0.296094 0.432407 L 0.296094 0.418333 L 0.290156 0.400833 L 0.288177 0.390278 L 0.284219 0.379722 L 0.280260 0.369167 L 0.276302 0.358611 L 0.274323 0.348056 L 0.268438 0.334074 L 0.266458 0.320000 L 0.262500 0.309444 L 0.256563 0.298889 L 0.252604 0.288333 L 0.246667 0.281296 L 0.236771 0.281296 L 0.228906 0.281296 L 0.222969 0.281296 L 0.217031 0.281296 L 0.211094 0.281296 L 0.205156 0.281296 L 0.199271 0.281296 L 0.193333 0.281296 L 0.185417 0.281296 L 0.179479 0.281296 L 0.173542 0.284815 L 0.167604 0.291852 L 0.163698 0.302407 L 0.159740 0.312963 L 0.157760 0.323519 L 0.153802 0.334074 " pathEditMode="relative" ptsTypes="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1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4610" y="8890"/>
            <a:ext cx="182054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i="1" dirty="0" smtClean="0">
                <a:solidFill>
                  <a:schemeClr val="tx1"/>
                </a:solidFill>
              </a:rPr>
              <a:t>eraser        </a:t>
            </a:r>
            <a:r>
              <a:rPr lang="en-US" altLang="zh-CN" sz="2000" b="1" i="1" dirty="0">
                <a:solidFill>
                  <a:schemeClr val="tx1"/>
                </a:solidFill>
              </a:rPr>
              <a:t>+2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126740" y="8890"/>
            <a:ext cx="1918970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 smtClean="0"/>
              <a:t>book</a:t>
            </a:r>
            <a:r>
              <a:rPr lang="en-US" altLang="zh-CN" sz="2000" b="1" dirty="0" smtClean="0"/>
              <a:t>+1</a:t>
            </a:r>
            <a:endParaRPr lang="en-US" altLang="zh-CN" sz="2000" b="1" dirty="0"/>
          </a:p>
        </p:txBody>
      </p:sp>
      <p:sp>
        <p:nvSpPr>
          <p:cNvPr id="27" name="文本框 26"/>
          <p:cNvSpPr txBox="1"/>
          <p:nvPr/>
        </p:nvSpPr>
        <p:spPr>
          <a:xfrm>
            <a:off x="79375" y="2347595"/>
            <a:ext cx="2049676" cy="11387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800" b="1" dirty="0" smtClean="0"/>
              <a:t>marker</a:t>
            </a:r>
            <a:r>
              <a:rPr lang="en-US" altLang="zh-CN" sz="2000" b="1" dirty="0" smtClean="0"/>
              <a:t>+1</a:t>
            </a:r>
            <a:endParaRPr lang="en-US" altLang="zh-CN" sz="2000" b="1" dirty="0"/>
          </a:p>
        </p:txBody>
      </p:sp>
      <p:sp>
        <p:nvSpPr>
          <p:cNvPr id="28" name="文本框 27"/>
          <p:cNvSpPr txBox="1"/>
          <p:nvPr/>
        </p:nvSpPr>
        <p:spPr>
          <a:xfrm>
            <a:off x="6463665" y="2113915"/>
            <a:ext cx="1397000" cy="1229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5400" b="1" dirty="0" smtClean="0"/>
              <a:t>pen  </a:t>
            </a:r>
            <a:endParaRPr lang="en-US" altLang="zh-CN" sz="5400" b="1" dirty="0"/>
          </a:p>
          <a:p>
            <a:pPr algn="ctr"/>
            <a:r>
              <a:rPr lang="en-US" altLang="zh-CN" sz="2000" b="1" dirty="0"/>
              <a:t>+2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4610" y="4088130"/>
            <a:ext cx="1358900" cy="129159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/>
              <a:t>desk</a:t>
            </a:r>
            <a:r>
              <a:rPr lang="en-US" altLang="zh-CN" sz="5400" b="1" dirty="0" smtClean="0"/>
              <a:t> </a:t>
            </a:r>
            <a:endParaRPr lang="en-US" altLang="zh-CN" sz="5400" b="1" dirty="0"/>
          </a:p>
          <a:p>
            <a:pPr algn="ctr"/>
            <a:r>
              <a:rPr lang="en-US" altLang="zh-CN" sz="2400" b="1" dirty="0"/>
              <a:t>+1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113405" y="4326255"/>
            <a:ext cx="1932305" cy="1076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/>
              <a:t>chair</a:t>
            </a:r>
            <a:endParaRPr lang="en-US" altLang="zh-CN" sz="4400" b="1" dirty="0"/>
          </a:p>
          <a:p>
            <a:pPr algn="ctr"/>
            <a:r>
              <a:rPr lang="en-US" altLang="zh-CN" sz="2000" b="1" dirty="0"/>
              <a:t>+2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463665" y="4180840"/>
            <a:ext cx="203889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ln w="0"/>
                <a:ea typeface="方正舒体" panose="02010601030101010101" pitchFamily="2" charset="-122"/>
                <a:cs typeface="+mn-lt"/>
                <a:sym typeface="+mn-ea"/>
              </a:rPr>
              <a:t>c</a:t>
            </a:r>
            <a:r>
              <a:rPr lang="en-US" altLang="zh-CN" sz="4800" b="1" dirty="0" smtClean="0">
                <a:ln w="0"/>
                <a:ea typeface="方正舒体" panose="02010601030101010101" pitchFamily="2" charset="-122"/>
                <a:cs typeface="+mn-lt"/>
                <a:sym typeface="+mn-ea"/>
              </a:rPr>
              <a:t>rayon  </a:t>
            </a:r>
            <a:endParaRPr lang="en-US" altLang="zh-CN" sz="4800" b="1" dirty="0">
              <a:ln w="0"/>
              <a:ea typeface="方正舒体" panose="02010601030101010101" pitchFamily="2" charset="-122"/>
              <a:cs typeface="+mn-lt"/>
              <a:sym typeface="+mn-ea"/>
            </a:endParaRPr>
          </a:p>
          <a:p>
            <a:pPr algn="ctr"/>
            <a:r>
              <a:rPr lang="en-US" altLang="zh-CN" sz="2400" b="1" dirty="0">
                <a:ln w="0"/>
                <a:ea typeface="方正舒体" panose="02010601030101010101" pitchFamily="2" charset="-122"/>
                <a:cs typeface="+mn-lt"/>
                <a:sym typeface="+mn-ea"/>
              </a:rPr>
              <a:t>+2</a:t>
            </a:r>
            <a:endParaRPr lang="zh-CN" altLang="en-US" sz="2400" b="1" dirty="0">
              <a:cs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9381242" y="2329180"/>
            <a:ext cx="2606041" cy="101566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err="1" smtClean="0">
                <a:ln w="0"/>
                <a:solidFill>
                  <a:schemeClr val="tx1"/>
                </a:solidFill>
                <a:latin typeface="Century Gothic" panose="020B0502020202020204" pitchFamily="34" charset="0"/>
                <a:ea typeface="方正舒体" panose="02010601030101010101" pitchFamily="2" charset="-122"/>
                <a:sym typeface="+mn-ea"/>
              </a:rPr>
              <a:t>backback</a:t>
            </a:r>
            <a:r>
              <a:rPr lang="en-US" altLang="zh-CN" sz="4000" b="1" dirty="0" smtClean="0">
                <a:ln w="0"/>
                <a:solidFill>
                  <a:schemeClr val="tx1"/>
                </a:solidFill>
                <a:latin typeface="Century Gothic" panose="020B0502020202020204" pitchFamily="34" charset="0"/>
                <a:ea typeface="方正舒体" panose="02010601030101010101" pitchFamily="2" charset="-122"/>
                <a:sym typeface="+mn-ea"/>
              </a:rPr>
              <a:t>  </a:t>
            </a:r>
            <a:r>
              <a:rPr lang="en-US" altLang="zh-CN" sz="2000" b="1" dirty="0" smtClean="0">
                <a:ln w="0"/>
                <a:solidFill>
                  <a:schemeClr val="tx1"/>
                </a:solidFill>
                <a:latin typeface="Century Gothic" panose="020B0502020202020204" pitchFamily="34" charset="0"/>
                <a:ea typeface="方正舒体" panose="02010601030101010101" pitchFamily="2" charset="-122"/>
                <a:sym typeface="+mn-ea"/>
              </a:rPr>
              <a:t>+3</a:t>
            </a:r>
          </a:p>
        </p:txBody>
      </p:sp>
      <p:pic>
        <p:nvPicPr>
          <p:cNvPr id="34" name="图片 33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175" y="3156585"/>
            <a:ext cx="707390" cy="576580"/>
          </a:xfrm>
          <a:prstGeom prst="rect">
            <a:avLst/>
          </a:prstGeom>
        </p:spPr>
      </p:pic>
      <p:pic>
        <p:nvPicPr>
          <p:cNvPr id="36" name="图片 35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74312" y="3343910"/>
            <a:ext cx="851535" cy="643255"/>
          </a:xfrm>
          <a:prstGeom prst="rect">
            <a:avLst/>
          </a:prstGeom>
        </p:spPr>
      </p:pic>
      <p:pic>
        <p:nvPicPr>
          <p:cNvPr id="37" name="图片 36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6782435" y="3444875"/>
            <a:ext cx="682625" cy="643255"/>
          </a:xfrm>
          <a:prstGeom prst="rect">
            <a:avLst/>
          </a:prstGeom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63665" y="8890"/>
            <a:ext cx="1397000" cy="946150"/>
          </a:xfrm>
          <a:prstGeom prst="rect">
            <a:avLst/>
          </a:prstGeom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93745" y="2281555"/>
            <a:ext cx="1194435" cy="895985"/>
          </a:xfrm>
          <a:prstGeom prst="rect">
            <a:avLst/>
          </a:prstGeom>
        </p:spPr>
      </p:pic>
      <p:sp>
        <p:nvSpPr>
          <p:cNvPr id="43" name="文本框 42"/>
          <p:cNvSpPr txBox="1"/>
          <p:nvPr/>
        </p:nvSpPr>
        <p:spPr>
          <a:xfrm>
            <a:off x="9666605" y="-33655"/>
            <a:ext cx="1797514" cy="11387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/>
              <a:t>pencil</a:t>
            </a:r>
            <a:endParaRPr lang="en-US" altLang="zh-CN" sz="4400" b="1" dirty="0"/>
          </a:p>
          <a:p>
            <a:r>
              <a:rPr lang="en-US" altLang="zh-CN" sz="2400" b="1" dirty="0"/>
              <a:t>      +2</a:t>
            </a:r>
          </a:p>
        </p:txBody>
      </p:sp>
      <p:pic>
        <p:nvPicPr>
          <p:cNvPr id="44" name="图片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84410" y="4405630"/>
            <a:ext cx="1123950" cy="843280"/>
          </a:xfrm>
          <a:prstGeom prst="rect">
            <a:avLst/>
          </a:prstGeom>
        </p:spPr>
      </p:pic>
      <p:pic>
        <p:nvPicPr>
          <p:cNvPr id="45" name="图片 44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3960" y="1046480"/>
            <a:ext cx="706120" cy="592455"/>
          </a:xfrm>
          <a:prstGeom prst="rect">
            <a:avLst/>
          </a:prstGeom>
        </p:spPr>
      </p:pic>
      <p:pic>
        <p:nvPicPr>
          <p:cNvPr id="46" name="图片 45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2745" y="1070610"/>
            <a:ext cx="742315" cy="622300"/>
          </a:xfrm>
          <a:prstGeom prst="rect">
            <a:avLst/>
          </a:prstGeom>
        </p:spPr>
      </p:pic>
      <p:pic>
        <p:nvPicPr>
          <p:cNvPr id="47" name="图片 46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3135" y="3252470"/>
            <a:ext cx="795020" cy="668020"/>
          </a:xfrm>
          <a:prstGeom prst="rect">
            <a:avLst/>
          </a:prstGeom>
        </p:spPr>
      </p:pic>
      <p:pic>
        <p:nvPicPr>
          <p:cNvPr id="48" name="图片 47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7920" y="1036955"/>
            <a:ext cx="817245" cy="657860"/>
          </a:xfrm>
          <a:prstGeom prst="rect">
            <a:avLst/>
          </a:prstGeom>
        </p:spPr>
      </p:pic>
      <p:pic>
        <p:nvPicPr>
          <p:cNvPr id="49" name="图片 48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895" y="1046480"/>
            <a:ext cx="793750" cy="671195"/>
          </a:xfrm>
          <a:prstGeom prst="rect">
            <a:avLst/>
          </a:prstGeom>
        </p:spPr>
      </p:pic>
      <p:pic>
        <p:nvPicPr>
          <p:cNvPr id="50" name="图片 49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5379720"/>
            <a:ext cx="775970" cy="658495"/>
          </a:xfrm>
          <a:prstGeom prst="rect">
            <a:avLst/>
          </a:prstGeom>
        </p:spPr>
      </p:pic>
      <p:pic>
        <p:nvPicPr>
          <p:cNvPr id="51" name="图片 50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3493135" y="5402580"/>
            <a:ext cx="834390" cy="635635"/>
          </a:xfrm>
          <a:prstGeom prst="rect">
            <a:avLst/>
          </a:prstGeom>
        </p:spPr>
      </p:pic>
      <p:pic>
        <p:nvPicPr>
          <p:cNvPr id="52" name="图片 51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1975" y="5379085"/>
            <a:ext cx="812800" cy="659130"/>
          </a:xfrm>
          <a:prstGeom prst="rect">
            <a:avLst/>
          </a:prstGeom>
        </p:spPr>
      </p:pic>
      <p:pic>
        <p:nvPicPr>
          <p:cNvPr id="53" name="图片 52" descr="106-1F41210352aC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4595" y="5272405"/>
            <a:ext cx="705485" cy="69278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7709535" y="638175"/>
            <a:ext cx="3892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/>
              <a:t>-1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88180" y="2853690"/>
            <a:ext cx="3892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/>
              <a:t>-2</a:t>
            </a:r>
          </a:p>
        </p:txBody>
      </p:sp>
      <p:sp>
        <p:nvSpPr>
          <p:cNvPr id="4" name="文本框 3"/>
          <p:cNvSpPr txBox="1"/>
          <p:nvPr/>
        </p:nvSpPr>
        <p:spPr>
          <a:xfrm flipH="1">
            <a:off x="10830560" y="5003800"/>
            <a:ext cx="3975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/>
              <a:t>-2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876925" y="6226175"/>
            <a:ext cx="585152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/>
              <a:t>* Choose any of star</a:t>
            </a:r>
            <a:r>
              <a:rPr lang="zh-CN" altLang="en-US" b="1"/>
              <a:t>，</a:t>
            </a:r>
            <a:r>
              <a:rPr lang="en-US" altLang="zh-CN" b="1"/>
              <a:t>words with plus points and bombs  with minus points will appear on the Powerpoint.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7" grpId="0" animBg="1"/>
      <p:bldP spid="24" grpId="0" bldLvl="0" animBg="1"/>
      <p:bldP spid="27" grpId="0" bldLvl="0" animBg="1"/>
      <p:bldP spid="28" grpId="0" animBg="1"/>
      <p:bldP spid="29" grpId="0" animBg="1"/>
      <p:bldP spid="30" grpId="0" bldLvl="0" animBg="1"/>
      <p:bldP spid="31" grpId="0" animBg="1"/>
      <p:bldP spid="32" grpId="0" animBg="1"/>
      <p:bldP spid="43" grpId="0" animBg="1"/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90</Words>
  <Application>Microsoft Office PowerPoint</Application>
  <PresentationFormat>自定义</PresentationFormat>
  <Paragraphs>39</Paragraphs>
  <Slides>4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chris.yang</cp:lastModifiedBy>
  <cp:revision>72</cp:revision>
  <dcterms:created xsi:type="dcterms:W3CDTF">2015-05-05T08:02:00Z</dcterms:created>
  <dcterms:modified xsi:type="dcterms:W3CDTF">2021-03-16T07:42:23Z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  <property fmtid="{D5CDD505-2E9C-101B-9397-08002B2CF9AE}" pid="3" name="KSORubyTemplateID">
    <vt:lpwstr>13</vt:lpwstr>
  </property>
</Properties>
</file>