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2" r:id="rId5"/>
    <p:sldId id="411" r:id="rId6"/>
    <p:sldId id="41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995" y="150495"/>
            <a:ext cx="9185910" cy="1096645"/>
          </a:xfrm>
        </p:spPr>
        <p:txBody>
          <a:bodyPr>
            <a:noAutofit/>
          </a:bodyPr>
          <a:p>
            <a:pPr defTabSz="914400">
              <a:tabLst>
                <a:tab pos="1343025" algn="l"/>
                <a:tab pos="1790700" algn="l"/>
              </a:tabLst>
            </a:pPr>
            <a:r>
              <a:rPr lang="en-US" altLang="zh-C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read these words</a:t>
            </a:r>
            <a:r>
              <a:rPr lang="zh-CN" altLang="en-US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  <a:endParaRPr lang="zh-CN" altLang="en-US" sz="4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88035" y="1838325"/>
            <a:ext cx="8545830" cy="3394710"/>
          </a:xfrm>
        </p:spPr>
        <p:txBody>
          <a:bodyPr>
            <a:noAutofit/>
          </a:bodyPr>
          <a:p>
            <a:r>
              <a:rPr lang="en-US" altLang="zh-CN" sz="6000"/>
              <a:t>plate  cane  lake  cave  lime  pine  bike  cape  tape like</a:t>
            </a:r>
            <a:endParaRPr lang="en-US" altLang="zh-CN" sz="6000"/>
          </a:p>
          <a:p>
            <a:endParaRPr lang="en-US" altLang="zh-CN" sz="60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340" y="873760"/>
            <a:ext cx="11182350" cy="882650"/>
          </a:xfrm>
        </p:spPr>
        <p:txBody>
          <a:bodyPr>
            <a:normAutofit fontScale="90000"/>
          </a:bodyPr>
          <a:p>
            <a: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at the picture，please read the sentences.</a:t>
            </a:r>
            <a:b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altLang="zh-CN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41805" y="1756410"/>
            <a:ext cx="8707120" cy="4817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3125" y="453390"/>
            <a:ext cx="10250170" cy="5794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4990" y="555625"/>
            <a:ext cx="10833735" cy="5622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3125" y="568960"/>
            <a:ext cx="10321925" cy="5719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7495,&quot;width&quot;:13545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WPS 演示</Application>
  <PresentationFormat>宽屏</PresentationFormat>
  <Paragraphs>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Ｏlga 。</cp:lastModifiedBy>
  <cp:revision>172</cp:revision>
  <dcterms:created xsi:type="dcterms:W3CDTF">2019-06-19T02:08:00Z</dcterms:created>
  <dcterms:modified xsi:type="dcterms:W3CDTF">2020-10-14T07:50:30Z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