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7" r:id="rId5"/>
    <p:sldId id="281" r:id="rId6"/>
    <p:sldId id="312" r:id="rId7"/>
    <p:sldId id="288" r:id="rId8"/>
    <p:sldId id="298" r:id="rId9"/>
    <p:sldId id="293" r:id="rId10"/>
    <p:sldId id="292" r:id="rId11"/>
    <p:sldId id="295" r:id="rId12"/>
    <p:sldId id="296" r:id="rId13"/>
    <p:sldId id="303" r:id="rId14"/>
    <p:sldId id="311" r:id="rId15"/>
    <p:sldId id="308" r:id="rId16"/>
    <p:sldId id="309" r:id="rId17"/>
    <p:sldId id="307" r:id="rId18"/>
    <p:sldId id="310" r:id="rId19"/>
    <p:sldId id="285" r:id="rId20"/>
    <p:sldId id="290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56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5" d="100"/>
          <a:sy n="35" d="100"/>
        </p:scale>
        <p:origin x="-1626" y="-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20EA5F0D-C1DC-412F-A146-DDB3A74B588F}" type="datetimeFigureOut">
              <a:rPr lang="en-US" altLang="zh-CN"/>
              <a:t>3/17/2020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7BAE14B8-3CC9-472D-9BC5-A84D80684DE2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A8CDE508-72C8-4AB5-AA9C-1584D31690E0}" type="datetimeFigureOut">
              <a:t>2020/3/17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7FB667E1-E601-4AAF-B95C-B25720D70A60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 latinLnBrk="0">
              <a:defRPr lang="zh-CN" sz="6600"/>
            </a:lvl1pPr>
          </a:lstStyle>
          <a:p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CN"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 latinLnBrk="0">
              <a:buNone/>
              <a:defRPr lang="zh-CN" sz="2800"/>
            </a:lvl2pPr>
            <a:lvl3pPr marL="914400" indent="0" algn="ctr" latinLnBrk="0">
              <a:buNone/>
              <a:defRPr lang="zh-CN" sz="2400"/>
            </a:lvl3pPr>
            <a:lvl4pPr marL="1371600" indent="0" algn="ctr" latinLnBrk="0">
              <a:buNone/>
              <a:defRPr lang="zh-CN" sz="2000"/>
            </a:lvl4pPr>
            <a:lvl5pPr marL="1828800" indent="0" algn="ctr" latinLnBrk="0">
              <a:buNone/>
              <a:defRPr lang="zh-CN" sz="2000"/>
            </a:lvl5pPr>
            <a:lvl6pPr marL="2286000" indent="0" algn="ctr" latinLnBrk="0">
              <a:buNone/>
              <a:defRPr lang="zh-CN" sz="2000"/>
            </a:lvl6pPr>
            <a:lvl7pPr marL="2743200" indent="0" algn="ctr" latinLnBrk="0">
              <a:buNone/>
              <a:defRPr lang="zh-CN" sz="2000"/>
            </a:lvl7pPr>
            <a:lvl8pPr marL="3200400" indent="0" algn="ctr" latinLnBrk="0">
              <a:buNone/>
              <a:defRPr lang="zh-CN" sz="2000"/>
            </a:lvl8pPr>
            <a:lvl9pPr marL="3657600" indent="0" algn="ctr" latinLnBrk="0">
              <a:buNone/>
              <a:defRPr lang="zh-CN" sz="2000"/>
            </a:lvl9pPr>
          </a:lstStyle>
          <a:p>
            <a:r>
              <a:rPr lang="zh-CN" altLang="en-US"/>
              <a:t>单击此处编辑母版副标题样式</a:t>
            </a:r>
            <a:endParaRPr lang="zh-CN" dirty="0"/>
          </a:p>
        </p:txBody>
      </p:sp>
      <p:grpSp>
        <p:nvGrpSpPr>
          <p:cNvPr id="4" name="组合 3"/>
          <p:cNvGrpSpPr/>
          <p:nvPr userDrawn="1"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任意多边形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任意多边形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任意多边形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任意多边形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任意多边形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任意多边形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任意多边形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任意多边形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任意多边形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任意多边形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任意多边形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任意多边形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任意多边形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任意多边形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任意多边形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任意多边形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任意多边形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任意多边形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任意多边形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任意多边形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任意多边形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任意多边形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任意多边形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任意多边形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任意多边形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任意多边形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任意多边形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任意多边形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任意多边形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任意多边形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任意多边形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任意多边形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任意多边形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任意多边形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任意多边形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组合 39"/>
          <p:cNvGrpSpPr/>
          <p:nvPr userDrawn="1"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任意多边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任意多边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任意多边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任意多边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任意多边形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任意多边形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任意多边形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任意多边形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任意多边形 500"/>
          <p:cNvSpPr>
            <a:spLocks/>
          </p:cNvSpPr>
          <p:nvPr userDrawn="1"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组合 49"/>
          <p:cNvGrpSpPr/>
          <p:nvPr userDrawn="1"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任意多边形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任意多边形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任意多边形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任意多边形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任意多边形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任意多边形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任意多边形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任意多边形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任意多边形 413"/>
          <p:cNvSpPr>
            <a:spLocks/>
          </p:cNvSpPr>
          <p:nvPr userDrawn="1"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任意多边形 414"/>
          <p:cNvSpPr>
            <a:spLocks/>
          </p:cNvSpPr>
          <p:nvPr userDrawn="1"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组合 5"/>
          <p:cNvGrpSpPr>
            <a:grpSpLocks noChangeAspect="1"/>
          </p:cNvGrpSpPr>
          <p:nvPr userDrawn="1"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任意多边形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任意多边形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任意多边形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任意多边形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任意多边形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任意多边形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任意多边形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任意多边形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任意多边形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任意多边形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任意多边形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任意多边形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任意多边形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任意多边形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任意多边形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任意多边形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任意多边形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任意多边形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任意多边形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组合 33"/>
          <p:cNvGrpSpPr>
            <a:grpSpLocks noChangeAspect="1"/>
          </p:cNvGrpSpPr>
          <p:nvPr userDrawn="1"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任意多边形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任意多边形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任意多边形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任意多边形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任意多边形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组合 43"/>
          <p:cNvGrpSpPr>
            <a:grpSpLocks noChangeAspect="1"/>
          </p:cNvGrpSpPr>
          <p:nvPr userDrawn="1"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任意多边形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任意多边形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任意多边形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任意多边形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任意多边形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任意多边形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组合 93"/>
          <p:cNvGrpSpPr/>
          <p:nvPr userDrawn="1"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任意多边形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任意多边形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任意多边形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任意多边形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组合 43"/>
          <p:cNvGrpSpPr>
            <a:grpSpLocks noChangeAspect="1"/>
          </p:cNvGrpSpPr>
          <p:nvPr userDrawn="1"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任意多边形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任意多边形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任意多边形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任意多边形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任意多边形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任意多边形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组合 105"/>
          <p:cNvGrpSpPr/>
          <p:nvPr userDrawn="1"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任意多边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任意多边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任意多边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任意多边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任意多边形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任意多边形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任意多边形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任意多边形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任意多边形 8"/>
          <p:cNvSpPr>
            <a:spLocks/>
          </p:cNvSpPr>
          <p:nvPr userDrawn="1"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任意多边形 115"/>
          <p:cNvSpPr/>
          <p:nvPr userDrawn="1"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组合 116"/>
          <p:cNvGrpSpPr/>
          <p:nvPr userDrawn="1"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任意多边形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任意多边形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任意多边形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任意多边形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任意多边形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任意多边形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任意多边形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任意多边形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任意多边形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任意多边形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任意多边形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任意多边形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任意多边形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任意多边形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任意多边形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任意多边形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任意多边形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任意多边形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任意多边形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任意多边形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任意多边形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任意多边形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任意多边形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任意多边形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任意多边形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任意多边形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任意多边形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任意多边形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组合 5"/>
          <p:cNvGrpSpPr>
            <a:grpSpLocks noChangeAspect="1"/>
          </p:cNvGrpSpPr>
          <p:nvPr userDrawn="1"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任意多边形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任意多边形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任意多边形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任意多边形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任意多边形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任意多边形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任意多边形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任意多边形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任意多边形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任意多边形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任意多边形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任意多边形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任意多边形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任意多边形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任意多边形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任意多边形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任意多边形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任意多边形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任意多边形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任意多边形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任意多边形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任意多边形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任意多边形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任意多边形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组合 64"/>
          <p:cNvGrpSpPr>
            <a:grpSpLocks noChangeAspect="1"/>
          </p:cNvGrpSpPr>
          <p:nvPr userDrawn="1"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任意多边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任意多边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任意多边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任意多边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任意多边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任意多边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任意多边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任意多边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2020/3/17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2020/3/17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6pPr latinLnBrk="0">
              <a:defRPr lang="zh-CN"/>
            </a:lvl6pPr>
            <a:lvl7pPr latinLnBrk="0">
              <a:defRPr lang="zh-CN"/>
            </a:lvl7pPr>
            <a:lvl8pPr latinLnBrk="0">
              <a:defRPr lang="zh-CN"/>
            </a:lvl8pPr>
            <a:lvl9pPr latinLnBrk="0">
              <a:defRPr lang="zh-CN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2020/3/17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 latinLnBrk="0">
              <a:defRPr lang="zh-CN" sz="5200" b="0"/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CN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2020/3/17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800"/>
            </a:lvl6pPr>
            <a:lvl7pPr latinLnBrk="0">
              <a:defRPr lang="zh-CN" sz="1800"/>
            </a:lvl7pPr>
            <a:lvl8pPr latinLnBrk="0">
              <a:defRPr lang="zh-CN" sz="1800"/>
            </a:lvl8pPr>
            <a:lvl9pPr latinLnBrk="0">
              <a:defRPr lang="zh-CN"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800"/>
            </a:lvl6pPr>
            <a:lvl7pPr latinLnBrk="0">
              <a:defRPr lang="zh-CN" sz="1800"/>
            </a:lvl7pPr>
            <a:lvl8pPr latinLnBrk="0">
              <a:defRPr lang="zh-CN" sz="1800"/>
            </a:lvl8pPr>
            <a:lvl9pPr latinLnBrk="0">
              <a:defRPr lang="zh-CN"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t>2020/3/17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2000" b="1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600"/>
            </a:lvl6pPr>
            <a:lvl7pPr latinLnBrk="0">
              <a:defRPr lang="zh-CN" sz="1600"/>
            </a:lvl7pPr>
            <a:lvl8pPr latinLnBrk="0">
              <a:defRPr lang="zh-CN" sz="1600"/>
            </a:lvl8pPr>
            <a:lvl9pPr latinLnBrk="0">
              <a:defRPr lang="zh-CN"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2000" b="1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600"/>
            </a:lvl6pPr>
            <a:lvl7pPr latinLnBrk="0">
              <a:defRPr lang="zh-CN" sz="1600"/>
            </a:lvl7pPr>
            <a:lvl8pPr latinLnBrk="0">
              <a:defRPr lang="zh-CN" sz="1600"/>
            </a:lvl8pPr>
            <a:lvl9pPr latinLnBrk="0">
              <a:defRPr lang="zh-CN"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t>2020/3/17</a:t>
            </a:fld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zh-CN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92"/>
          <p:cNvSpPr>
            <a:spLocks/>
          </p:cNvSpPr>
          <p:nvPr userDrawn="1"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任意多边形 50"/>
          <p:cNvSpPr>
            <a:spLocks/>
          </p:cNvSpPr>
          <p:nvPr userDrawn="1"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任意多边形 51"/>
          <p:cNvSpPr>
            <a:spLocks/>
          </p:cNvSpPr>
          <p:nvPr userDrawn="1"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组合 69"/>
          <p:cNvGrpSpPr>
            <a:grpSpLocks noChangeAspect="1"/>
          </p:cNvGrpSpPr>
          <p:nvPr userDrawn="1"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任意多边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任意多边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任意多边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任意多边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任意多边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任意多边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任意多边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任意多边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任意多边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任意多边形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任意多边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任意多边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任意多边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任意多边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任意多边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任意多边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任意多边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任意多边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任意多边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任意多边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任意多边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任意多边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任意多边形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任意多边形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任意多边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任意多边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任意多边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任意多边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任意多边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任意多边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任意多边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任意多边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任意多边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任意多边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任意多边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任意多边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任意多边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任意多边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任意多边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任意多边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任意多边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任意多边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任意多边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任意多边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任意多边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任意多边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任意多边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任意多边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任意多边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任意多边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任意多边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任意多边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任意多边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任意多边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任意多边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任意多边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任意多边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任意多边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任意多边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任意多边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任意多边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任意多边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任意多边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任意多边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任意多边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任意多边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任意多边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任意多边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任意多边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任意多边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任意多边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任意多边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任意多边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任意多边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任意多边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任意多边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任意多边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任意多边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任意多边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任意多边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任意多边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任意多边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任意多边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组合 69"/>
          <p:cNvGrpSpPr>
            <a:grpSpLocks noChangeAspect="1"/>
          </p:cNvGrpSpPr>
          <p:nvPr userDrawn="1"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任意多边形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任意多边形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任意多边形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任意多边形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任意多边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任意多边形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任意多边形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任意多边形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任意多边形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任意多边形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任意多边形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任意多边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任意多边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任意多边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任意多边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任意多边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任意多边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任意多边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任意多边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任意多边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任意多边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任意多边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任意多边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任意多边形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任意多边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任意多边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任意多边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任意多边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任意多边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任意多边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任意多边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任意多边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任意多边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任意多边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任意多边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任意多边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任意多边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任意多边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任意多边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任意多边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任意多边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任意多边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任意多边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任意多边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任意多边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任意多边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任意多边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任意多边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任意多边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任意多边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任意多边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任意多边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任意多边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任意多边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任意多边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任意多边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任意多边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任意多边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任意多边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任意多边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任意多边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任意多边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任意多边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任意多边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任意多边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任意多边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任意多边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任意多边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任意多边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任意多边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任意多边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任意多边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任意多边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任意多边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任意多边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任意多边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任意多边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任意多边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任意多边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任意多边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任意多边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任意多边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任意多边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组合 69"/>
          <p:cNvGrpSpPr>
            <a:grpSpLocks noChangeAspect="1"/>
          </p:cNvGrpSpPr>
          <p:nvPr userDrawn="1"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任意多边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任意多边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任意多边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任意多边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任意多边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任意多边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任意多边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任意多边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任意多边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任意多边形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任意多边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任意多边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任意多边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任意多边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任意多边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任意多边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任意多边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任意多边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任意多边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任意多边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任意多边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任意多边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任意多边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任意多边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任意多边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任意多边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任意多边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任意多边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任意多边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任意多边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任意多边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任意多边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任意多边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任意多边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任意多边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任意多边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任意多边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任意多边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任意多边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任意多边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任意多边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任意多边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任意多边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任意多边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任意多边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任意多边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任意多边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任意多边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任意多边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任意多边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任意多边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任意多边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任意多边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任意多边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任意多边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任意多边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任意多边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任意多边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任意多边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任意多边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任意多边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任意多边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任意多边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任意多边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任意多边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任意多边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任意多边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任意多边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任意多边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任意多边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任意多边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任意多边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任意多边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任意多边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任意多边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任意多边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任意多边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任意多边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任意多边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任意多边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任意多边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任意多边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组合 50"/>
          <p:cNvGrpSpPr>
            <a:grpSpLocks noChangeAspect="1"/>
          </p:cNvGrpSpPr>
          <p:nvPr userDrawn="1"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任意多边形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任意多边形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任意多边形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任意多边形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任意多边形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任意多边形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任意多边形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任意多边形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任意多边形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任意多边形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任意多边形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任意多边形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任意多边形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任意多边形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任意多边形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任意多边形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任意多边形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任意多边形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任意多边形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任意多边形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任意多边形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任意多边形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任意多边形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任意多边形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任意多边形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任意多边形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任意多边形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任意多边形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组合 5"/>
          <p:cNvGrpSpPr>
            <a:grpSpLocks noChangeAspect="1"/>
          </p:cNvGrpSpPr>
          <p:nvPr userDrawn="1"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任意多边形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任意多边形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任意多边形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任意多边形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任意多边形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任意多边形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任意多边形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任意多边形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任意多边形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任意多边形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任意多边形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任意多边形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任意多边形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任意多边形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任意多边形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任意多边形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任意多边形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任意多边形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任意多边形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任意多边形 52"/>
          <p:cNvSpPr>
            <a:spLocks/>
          </p:cNvSpPr>
          <p:nvPr userDrawn="1"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组合 29"/>
          <p:cNvGrpSpPr>
            <a:grpSpLocks noChangeAspect="1"/>
          </p:cNvGrpSpPr>
          <p:nvPr userDrawn="1"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任意多边形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任意多边形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任意多边形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任意多边形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任意多边形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任意多边形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任意多边形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任意多边形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任意多边形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任意多边形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任意多边形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任意多边形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任意多边形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任意多边形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任意多边形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任意多边形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任意多边形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任意多边形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任意多边形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任意多边形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任意多边形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任意多边形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任意多边形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任意多边形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任意多边形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任意多边形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任意多边形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任意多边形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任意多边形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任意多边形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任意多边形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任意多边形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任意多边形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任意多边形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任意多边形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任意多边形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组合 347"/>
          <p:cNvGrpSpPr/>
          <p:nvPr userDrawn="1"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组合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任意多边形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任意多边形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任意多边形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任意多边形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任意多边形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任意多边形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任意多边形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任意多边形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任意多边形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任意多边形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任意多边形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任意多边形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任意多边形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任意多边形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任意多边形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任意多边形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任意多边形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任意多边形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任意多边形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任意多边形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任意多边形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任意多边形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任意多边形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任意多边形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任意多边形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任意多边形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任意多边形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任意多边形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任意多边形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任意多边形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任意多边形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任意多边形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任意多边形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任意多边形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任意多边形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任意多边形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任意多边形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任意多边形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任意多边形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任意多边形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任意多边形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任意多边形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任意多边形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任意多边形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任意多边形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任意多边形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任意多边形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组合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任意多边形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任意多边形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任意多边形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任意多边形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任意多边形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任意多边形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任意多边形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任意多边形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任意多边形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组合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任意多边形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任意多边形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任意多边形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任意多边形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任意多边形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任意多边形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任意多边形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组合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任意多边形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任意多边形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任意多边形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任意多边形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任意多边形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任意多边形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组合 52"/>
          <p:cNvGrpSpPr>
            <a:grpSpLocks noChangeAspect="1"/>
          </p:cNvGrpSpPr>
          <p:nvPr userDrawn="1"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任意多边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任意多边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任意多边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任意多边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任意多边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任意多边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任意多边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任意多边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组合 52"/>
          <p:cNvGrpSpPr>
            <a:grpSpLocks noChangeAspect="1"/>
          </p:cNvGrpSpPr>
          <p:nvPr userDrawn="1"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任意多边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任意多边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任意多边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任意多边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任意多边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任意多边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任意多边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任意多边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组合 66"/>
          <p:cNvGrpSpPr>
            <a:grpSpLocks noChangeAspect="1"/>
          </p:cNvGrpSpPr>
          <p:nvPr userDrawn="1"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任意多边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任意多边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任意多边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任意多边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任意多边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任意多边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任意多边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任意多边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2020/3/17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 latinLnBrk="0">
              <a:defRPr lang="zh-CN" sz="6000"/>
            </a:lvl1pPr>
          </a:lstStyle>
          <a:p>
            <a:r>
              <a:rPr lang="zh-CN" altLang="en-US"/>
              <a:t>单击此处编辑母版标题样式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2020/3/17</a:t>
            </a:fld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zh-CN" sz="3400" b="0"/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CN" sz="16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2020/3/17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zh-CN" sz="3400" b="0"/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CN" sz="16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2020/3/17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dirty="0"/>
              <a:t>单击此处编辑母版文本样式</a:t>
            </a:r>
          </a:p>
          <a:p>
            <a:pPr lvl="1"/>
            <a:r>
              <a:rPr lang="zh-CN" dirty="0"/>
              <a:t>第二级</a:t>
            </a:r>
          </a:p>
          <a:p>
            <a:pPr lvl="2"/>
            <a:r>
              <a:rPr lang="zh-CN" dirty="0"/>
              <a:t>第三级</a:t>
            </a:r>
          </a:p>
          <a:p>
            <a:pPr lvl="3"/>
            <a:r>
              <a:rPr lang="zh-CN" dirty="0"/>
              <a:t>第四级</a:t>
            </a:r>
          </a:p>
          <a:p>
            <a:pPr lvl="4"/>
            <a:r>
              <a:rPr lang="zh-CN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E583DDF-CA54-461A-A486-592D2374C532}" type="datetimeFigureOut">
              <a:rPr lang="en-US" altLang="zh-CN" smtClean="0"/>
              <a:pPr/>
              <a:t>3/17/2020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800" cap="none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A8D9AD5-F248-4919-864A-CFD76CC027D6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7" name="任意多边形 50"/>
          <p:cNvSpPr>
            <a:spLocks/>
          </p:cNvSpPr>
          <p:nvPr userDrawn="1"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51"/>
          <p:cNvSpPr>
            <a:spLocks/>
          </p:cNvSpPr>
          <p:nvPr userDrawn="1"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51"/>
          <p:cNvSpPr>
            <a:spLocks/>
          </p:cNvSpPr>
          <p:nvPr userDrawn="1"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66"/>
          <p:cNvGrpSpPr>
            <a:grpSpLocks noChangeAspect="1"/>
          </p:cNvGrpSpPr>
          <p:nvPr userDrawn="1"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任意多边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任意多边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任意多边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任意多边形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任意多边形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任意多边形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任意多边形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任意多边形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5"/>
          <p:cNvGrpSpPr>
            <a:grpSpLocks noChangeAspect="1"/>
          </p:cNvGrpSpPr>
          <p:nvPr userDrawn="1"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任意多边形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任意多边形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任意多边形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任意多边形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任意多边形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任意多边形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16"/>
          <p:cNvGrpSpPr>
            <a:grpSpLocks noChangeAspect="1"/>
          </p:cNvGrpSpPr>
          <p:nvPr userDrawn="1"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任意多边形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任意多边形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任意多边形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任意多边形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任意多边形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任意多边形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任意多边形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任意多边形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28"/>
          <p:cNvGrpSpPr>
            <a:grpSpLocks noChangeAspect="1"/>
          </p:cNvGrpSpPr>
          <p:nvPr userDrawn="1"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任意多边形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任意多边形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任意多边形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任意多边形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任意多边形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任意多边形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任意多边形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任意多边形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2"/>
          <p:cNvGrpSpPr>
            <a:grpSpLocks noChangeAspect="1"/>
          </p:cNvGrpSpPr>
          <p:nvPr userDrawn="1"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任意多边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任意多边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任意多边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任意多边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任意多边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任意多边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任意多边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任意多边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4"/>
          <p:cNvGrpSpPr>
            <a:grpSpLocks noChangeAspect="1"/>
          </p:cNvGrpSpPr>
          <p:nvPr userDrawn="1"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任意多边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任意多边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任意多边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任意多边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任意多边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任意多边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任意多边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任意多边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zh-CN" sz="3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CN"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CN"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CN"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CN"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CN"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CN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CN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CN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00939" y="728870"/>
            <a:ext cx="5746923" cy="1394608"/>
          </a:xfrm>
        </p:spPr>
        <p:txBody>
          <a:bodyPr>
            <a:normAutofit/>
          </a:bodyPr>
          <a:lstStyle/>
          <a:p>
            <a:r>
              <a:rPr lang="en-US" altLang="zh-CN" sz="7200" b="1" dirty="0">
                <a:latin typeface="Comic Sans MS" panose="030F0702030302020204" pitchFamily="66" charset="0"/>
              </a:rPr>
              <a:t>Welcome</a:t>
            </a:r>
            <a:r>
              <a:rPr lang="en-US" altLang="zh-CN" sz="8000" b="1" dirty="0">
                <a:latin typeface="Comic Sans MS" panose="030F0702030302020204" pitchFamily="66" charset="0"/>
              </a:rPr>
              <a:t> </a:t>
            </a:r>
            <a:endParaRPr lang="zh-CN" altLang="en-US" sz="8000" b="1" dirty="0">
              <a:latin typeface="Comic Sans MS" panose="030F0702030302020204" pitchFamily="66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217622" y="5951737"/>
            <a:ext cx="2974378" cy="896324"/>
          </a:xfrm>
        </p:spPr>
        <p:txBody>
          <a:bodyPr/>
          <a:lstStyle/>
          <a:p>
            <a:r>
              <a:rPr lang="en-US" altLang="zh-CN" dirty="0"/>
              <a:t>Susan</a:t>
            </a:r>
            <a:endParaRPr lang="zh-CN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CD65D42-FA91-4860-B63E-A33A8B13A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06" y="2106913"/>
            <a:ext cx="4628408" cy="3342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8CFB211-4847-4C40-98FD-E8F97EDA4750}"/>
              </a:ext>
            </a:extLst>
          </p:cNvPr>
          <p:cNvSpPr txBox="1"/>
          <p:nvPr/>
        </p:nvSpPr>
        <p:spPr>
          <a:xfrm>
            <a:off x="5711686" y="4041913"/>
            <a:ext cx="1232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238D3C"/>
                </a:solidFill>
                <a:latin typeface="Comic Sans MS" panose="030F0702030302020204" pitchFamily="66" charset="0"/>
              </a:rPr>
              <a:t>Unit 6</a:t>
            </a:r>
            <a:endParaRPr lang="zh-CN" altLang="en-US" sz="2000" b="1" dirty="0">
              <a:solidFill>
                <a:srgbClr val="238D3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54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6FBB5DC-122A-4515-9A8C-E7794B870A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8"/>
          <a:stretch/>
        </p:blipFill>
        <p:spPr>
          <a:xfrm>
            <a:off x="1804967" y="986521"/>
            <a:ext cx="8582066" cy="3971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 flipH="1">
            <a:off x="3961048" y="2729131"/>
            <a:ext cx="4692621" cy="928467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latin typeface="Comic Sans MS" panose="030F0702030302020204" pitchFamily="66" charset="0"/>
              </a:rPr>
              <a:t>Summary      Time</a:t>
            </a:r>
            <a:endParaRPr lang="zh-CN" sz="3600" b="1" dirty="0">
              <a:latin typeface="Comic Sans MS" panose="030F0702030302020204" pitchFamily="66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8F6DE91-A178-4F27-ADB3-046A0C568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030" y="0"/>
            <a:ext cx="2334970" cy="140220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A1CE578-5081-4096-8839-3E2B676F7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77" y="5184884"/>
            <a:ext cx="2187150" cy="1548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9548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 descr="示例表格（2 列，11 行）" title="Table"/>
          <p:cNvGraphicFramePr>
            <a:graphicFrameLocks noGrp="1"/>
          </p:cNvGraphicFramePr>
          <p:nvPr>
            <p:ph idx="1"/>
          </p:nvPr>
        </p:nvGraphicFramePr>
        <p:xfrm>
          <a:off x="1350500" y="1102344"/>
          <a:ext cx="9919964" cy="4990936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405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4852">
                  <a:extLst>
                    <a:ext uri="{9D8B030D-6E8A-4147-A177-3AD203B41FA5}">
                      <a16:colId xmlns:a16="http://schemas.microsoft.com/office/drawing/2014/main" val="1401838343"/>
                    </a:ext>
                  </a:extLst>
                </a:gridCol>
                <a:gridCol w="5309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2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Word</a:t>
                      </a:r>
                      <a:endParaRPr lang="zh-CN" alt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 defTabSz="91440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Chinese meaning</a:t>
                      </a:r>
                      <a:endParaRPr lang="zh-CN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Sentence</a:t>
                      </a:r>
                      <a:endParaRPr lang="zh-CN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934">
                <a:tc>
                  <a:txBody>
                    <a:bodyPr/>
                    <a:lstStyle/>
                    <a:p>
                      <a:pPr marL="0" marR="0" algn="l" defTabSz="91440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L</a:t>
                      </a:r>
                      <a:r>
                        <a:rPr lang="en-US" altLang="zh-CN" sz="2000" b="1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i</a:t>
                      </a:r>
                      <a:r>
                        <a:rPr lang="en-US" altLang="zh-CN" sz="2000" b="1" kern="1200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on</a:t>
                      </a: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/>
                        </a:rPr>
                        <a:t>狮子 狮</a:t>
                      </a:r>
                      <a:endParaRPr 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I see a lion.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T</a:t>
                      </a: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i</a:t>
                      </a:r>
                      <a:r>
                        <a:rPr lang="en-US" altLang="zh-CN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g</a:t>
                      </a: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er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/>
                        </a:rPr>
                        <a:t>老虎 虎 凶暴的人</a:t>
                      </a:r>
                      <a:endParaRPr 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altLang="zh-CN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The tiger is so big.</a:t>
                      </a:r>
                      <a:endParaRPr lang="zh-CN" sz="2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Sn</a:t>
                      </a: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a</a:t>
                      </a:r>
                      <a:r>
                        <a:rPr lang="en-US" altLang="zh-CN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k</a:t>
                      </a: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e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/>
                        </a:rPr>
                        <a:t>蛇 阴险的人</a:t>
                      </a:r>
                      <a:endParaRPr 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altLang="zh-CN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The snake is long.</a:t>
                      </a:r>
                      <a:endParaRPr lang="zh-CN" sz="2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L</a:t>
                      </a: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au</a:t>
                      </a: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gh</a:t>
                      </a:r>
                      <a:r>
                        <a:rPr lang="en-US" altLang="zh-CN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/laughing</a:t>
                      </a:r>
                      <a:endParaRPr lang="zh-CN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/>
                        </a:rPr>
                        <a:t>笑 发笑</a:t>
                      </a:r>
                      <a:endParaRPr 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They are laughing at the lion.</a:t>
                      </a:r>
                      <a:endParaRPr lang="zh-CN" sz="2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St</a:t>
                      </a: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an</a:t>
                      </a:r>
                      <a:r>
                        <a:rPr lang="en-US" altLang="zh-CN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d/standing</a:t>
                      </a:r>
                      <a:endParaRPr lang="zh-CN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/>
                        </a:rPr>
                        <a:t>站立 立 直立</a:t>
                      </a:r>
                      <a:endParaRPr 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altLang="zh-CN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A lion is standing over there.</a:t>
                      </a:r>
                      <a:endParaRPr lang="zh-CN" sz="2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W</a:t>
                      </a:r>
                      <a:r>
                        <a:rPr lang="en-US" altLang="zh-CN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a</a:t>
                      </a: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tch</a:t>
                      </a:r>
                      <a:r>
                        <a:rPr lang="en-US" altLang="zh-CN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/watching</a:t>
                      </a: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/>
                        </a:rPr>
                        <a:t>看 注视 观看 手表</a:t>
                      </a:r>
                      <a:endParaRPr 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I am watching  TV.</a:t>
                      </a:r>
                      <a:endParaRPr lang="zh-CN" sz="2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Do/doing</a:t>
                      </a:r>
                      <a:endParaRPr lang="zh-CN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/>
                        </a:rPr>
                        <a:t>做 干 办</a:t>
                      </a:r>
                      <a:endParaRPr 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What are you doing?</a:t>
                      </a:r>
                      <a:endParaRPr lang="zh-CN" sz="2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L</a:t>
                      </a: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oo</a:t>
                      </a:r>
                      <a:r>
                        <a:rPr lang="en-US" altLang="zh-CN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k/looking</a:t>
                      </a:r>
                      <a:endParaRPr lang="zh-CN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/>
                        </a:rPr>
                        <a:t>看 期待</a:t>
                      </a:r>
                      <a:endParaRPr lang="zh-C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I am looking at the animals.</a:t>
                      </a:r>
                      <a:endParaRPr lang="zh-CN" sz="2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2" name="图片 11">
            <a:extLst>
              <a:ext uri="{FF2B5EF4-FFF2-40B4-BE49-F238E27FC236}">
                <a16:creationId xmlns:a16="http://schemas.microsoft.com/office/drawing/2014/main" id="{6F3611A1-11C2-4870-A0BE-F351DCC63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1" y="0"/>
            <a:ext cx="1737710" cy="1547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D3CEA49-13B2-4847-8FD7-5C33150C3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782" y="0"/>
            <a:ext cx="2334218" cy="15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 descr="示例表格（2 列，11 行）" title="Table"/>
          <p:cNvGraphicFramePr>
            <a:graphicFrameLocks noGrp="1"/>
          </p:cNvGraphicFramePr>
          <p:nvPr>
            <p:ph idx="1"/>
          </p:nvPr>
        </p:nvGraphicFramePr>
        <p:xfrm>
          <a:off x="1983546" y="1386475"/>
          <a:ext cx="9781733" cy="408505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1221833">
                  <a:extLst>
                    <a:ext uri="{9D8B030D-6E8A-4147-A177-3AD203B41FA5}">
                      <a16:colId xmlns:a16="http://schemas.microsoft.com/office/drawing/2014/main" val="1713011754"/>
                    </a:ext>
                  </a:extLst>
                </a:gridCol>
                <a:gridCol w="1638596">
                  <a:extLst>
                    <a:ext uri="{9D8B030D-6E8A-4147-A177-3AD203B41FA5}">
                      <a16:colId xmlns:a16="http://schemas.microsoft.com/office/drawing/2014/main" val="3575809270"/>
                    </a:ext>
                  </a:extLst>
                </a:gridCol>
                <a:gridCol w="1533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1696938584"/>
                    </a:ext>
                  </a:extLst>
                </a:gridCol>
                <a:gridCol w="2011679">
                  <a:extLst>
                    <a:ext uri="{9D8B030D-6E8A-4147-A177-3AD203B41FA5}">
                      <a16:colId xmlns:a16="http://schemas.microsoft.com/office/drawing/2014/main" val="129863106"/>
                    </a:ext>
                  </a:extLst>
                </a:gridCol>
              </a:tblGrid>
              <a:tr h="473986">
                <a:tc>
                  <a:txBody>
                    <a:bodyPr/>
                    <a:lstStyle/>
                    <a:p>
                      <a:pPr marL="0" marR="0" algn="ctr" defTabSz="91440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1" kern="1200" dirty="0">
                          <a:solidFill>
                            <a:srgbClr val="00B0F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Verb</a:t>
                      </a:r>
                      <a:endParaRPr lang="zh-CN" sz="2400" b="1" kern="1200" dirty="0">
                        <a:solidFill>
                          <a:srgbClr val="00B0F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 defTabSz="91440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200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Verb + </a:t>
                      </a:r>
                      <a:r>
                        <a:rPr lang="en-US" altLang="zh-CN" sz="2000" b="1" kern="1200" dirty="0" err="1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ing</a:t>
                      </a:r>
                      <a:endParaRPr lang="zh-CN" sz="2000" b="1" kern="1200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 defTabSz="91440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1" kern="1200" dirty="0">
                          <a:solidFill>
                            <a:srgbClr val="00B0F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Verb</a:t>
                      </a:r>
                      <a:endParaRPr lang="zh-CN" sz="2400" b="1" kern="1200" dirty="0">
                        <a:solidFill>
                          <a:srgbClr val="00B0F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 defTabSz="91440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200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Verb + </a:t>
                      </a:r>
                      <a:r>
                        <a:rPr lang="en-US" altLang="zh-CN" sz="2000" b="1" kern="1200" dirty="0" err="1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ing</a:t>
                      </a:r>
                      <a:endParaRPr lang="zh-CN" sz="2000" b="1" kern="1200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 defTabSz="91440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1" kern="1200" dirty="0">
                          <a:solidFill>
                            <a:srgbClr val="00B0F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Verb</a:t>
                      </a:r>
                      <a:endParaRPr lang="zh-CN" sz="2400" b="1" kern="1200" dirty="0">
                        <a:solidFill>
                          <a:srgbClr val="00B0F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 defTabSz="91440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200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Verb + </a:t>
                      </a:r>
                      <a:r>
                        <a:rPr lang="en-US" altLang="zh-CN" sz="2000" b="1" kern="1200" dirty="0" err="1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ing</a:t>
                      </a:r>
                      <a:endParaRPr lang="zh-CN" sz="2000" b="1" kern="1200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5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walk</a:t>
                      </a:r>
                      <a:endParaRPr lang="zh-CN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walking</a:t>
                      </a:r>
                      <a:endParaRPr lang="zh-CN" sz="2000" b="1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watch</a:t>
                      </a:r>
                      <a:endParaRPr lang="zh-CN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watching</a:t>
                      </a:r>
                      <a:endParaRPr lang="zh-CN" sz="2000" b="1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find</a:t>
                      </a:r>
                      <a:endParaRPr lang="zh-CN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finding</a:t>
                      </a:r>
                      <a:endParaRPr lang="zh-CN" sz="2000" b="1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play</a:t>
                      </a: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Playing</a:t>
                      </a:r>
                      <a:endParaRPr lang="zh-CN" sz="2000" b="1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stand</a:t>
                      </a:r>
                      <a:endParaRPr lang="zh-CN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Standing</a:t>
                      </a:r>
                      <a:endParaRPr lang="zh-CN" sz="2000" b="1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jump</a:t>
                      </a:r>
                      <a:endParaRPr lang="zh-CN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jumping</a:t>
                      </a:r>
                      <a:endParaRPr lang="zh-CN" sz="2000" b="1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sing</a:t>
                      </a:r>
                      <a:endParaRPr lang="zh-CN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singing</a:t>
                      </a:r>
                      <a:endParaRPr lang="zh-CN" sz="2000" b="1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help</a:t>
                      </a:r>
                      <a:endParaRPr lang="zh-CN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Helping</a:t>
                      </a:r>
                      <a:endParaRPr lang="zh-CN" sz="2000" b="1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look</a:t>
                      </a:r>
                      <a:endParaRPr lang="zh-CN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looking</a:t>
                      </a:r>
                      <a:endParaRPr lang="zh-CN" sz="2000" b="1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go</a:t>
                      </a:r>
                      <a:endParaRPr lang="zh-CN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going</a:t>
                      </a:r>
                      <a:endParaRPr lang="zh-CN" sz="2000" b="1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climb</a:t>
                      </a:r>
                      <a:endParaRPr lang="zh-CN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Climbing</a:t>
                      </a:r>
                      <a:endParaRPr lang="zh-CN" sz="2000" b="1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laugh</a:t>
                      </a:r>
                      <a:endParaRPr lang="zh-CN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laughing</a:t>
                      </a:r>
                      <a:endParaRPr lang="zh-CN" sz="2000" b="1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do</a:t>
                      </a:r>
                      <a:endParaRPr lang="zh-CN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doing</a:t>
                      </a:r>
                      <a:endParaRPr lang="zh-CN" sz="2000" b="1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save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saving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have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having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2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listen</a:t>
                      </a:r>
                      <a:endParaRPr lang="zh-CN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listening</a:t>
                      </a:r>
                      <a:endParaRPr lang="zh-CN" sz="2000" b="1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read</a:t>
                      </a:r>
                      <a:endParaRPr lang="zh-CN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reading</a:t>
                      </a:r>
                      <a:endParaRPr lang="zh-CN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draw</a:t>
                      </a:r>
                      <a:endParaRPr lang="zh-CN" altLang="en-US" sz="2000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latin typeface="Comic Sans MS" panose="030F0702030302020204" pitchFamily="66" charset="0"/>
                        </a:rPr>
                        <a:t>drawing</a:t>
                      </a:r>
                      <a:endParaRPr lang="zh-CN" altLang="en-US" sz="2000" b="1" dirty="0">
                        <a:solidFill>
                          <a:srgbClr val="FFC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9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eat</a:t>
                      </a:r>
                      <a:endParaRPr lang="zh-CN" altLang="en-US" sz="2000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latin typeface="Comic Sans MS" panose="030F0702030302020204" pitchFamily="66" charset="0"/>
                        </a:rPr>
                        <a:t>eating</a:t>
                      </a:r>
                      <a:endParaRPr lang="zh-CN" altLang="en-US" sz="2000" b="1" dirty="0">
                        <a:solidFill>
                          <a:srgbClr val="FFC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write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writing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come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coming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805080" y="5808882"/>
            <a:ext cx="1749185" cy="758073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我们要背下来哦！</a:t>
            </a:r>
            <a:endParaRPr lang="en-US" altLang="zh-CN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发音</a:t>
            </a:r>
            <a:r>
              <a:rPr lang="en-US" altLang="zh-CN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书写</a:t>
            </a:r>
            <a:endParaRPr lang="zh-CN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E366231-F89E-418A-9D9B-F8BB6BA88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74" t="8409" r="6633" b="12234"/>
          <a:stretch/>
        </p:blipFill>
        <p:spPr>
          <a:xfrm>
            <a:off x="28134" y="1692439"/>
            <a:ext cx="1913207" cy="25278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4737" y="2275842"/>
            <a:ext cx="759658" cy="1361061"/>
          </a:xfrm>
        </p:spPr>
        <p:txBody>
          <a:bodyPr>
            <a:normAutofit fontScale="90000"/>
          </a:bodyPr>
          <a:lstStyle/>
          <a:p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常见动词  的</a:t>
            </a:r>
            <a:b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分词形式</a:t>
            </a:r>
            <a:endParaRPr lang="zh-CN" sz="2400" b="1" dirty="0">
              <a:solidFill>
                <a:schemeClr val="accent6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0FB4E66-2118-4C83-904D-7C5231626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217" y="5641454"/>
            <a:ext cx="2058573" cy="10929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BC9AA1-50CD-471D-BC27-227A2B0AE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817" y="98474"/>
            <a:ext cx="2334970" cy="140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6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805080" y="5808882"/>
            <a:ext cx="1749185" cy="758073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我们现在只学习了前三个哦</a:t>
            </a:r>
            <a:endParaRPr lang="zh-CN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E366231-F89E-418A-9D9B-F8BB6BA88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74" t="8409" r="6633" b="12234"/>
          <a:stretch/>
        </p:blipFill>
        <p:spPr>
          <a:xfrm>
            <a:off x="225083" y="1636673"/>
            <a:ext cx="3322319" cy="30576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6739" y="2102099"/>
            <a:ext cx="2077073" cy="990297"/>
          </a:xfrm>
        </p:spPr>
        <p:txBody>
          <a:bodyPr>
            <a:noAutofit/>
          </a:bodyPr>
          <a:lstStyle/>
          <a:p>
            <a:b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“变身术”</a:t>
            </a:r>
            <a:b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endParaRPr lang="zh-CN" sz="3200" b="1" dirty="0">
              <a:solidFill>
                <a:schemeClr val="accent6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0FB4E66-2118-4C83-904D-7C5231626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217" y="5641454"/>
            <a:ext cx="2058573" cy="10929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BC9AA1-50CD-471D-BC27-227A2B0AE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817" y="98474"/>
            <a:ext cx="2334970" cy="1401211"/>
          </a:xfrm>
          <a:prstGeom prst="rect">
            <a:avLst/>
          </a:prstGeom>
        </p:spPr>
      </p:pic>
      <p:sp>
        <p:nvSpPr>
          <p:cNvPr id="9" name="内容占位符 8">
            <a:extLst>
              <a:ext uri="{FF2B5EF4-FFF2-40B4-BE49-F238E27FC236}">
                <a16:creationId xmlns:a16="http://schemas.microsoft.com/office/drawing/2014/main" id="{016C4F07-C38F-4682-9C29-15EEB36F2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426" y="1636673"/>
            <a:ext cx="3207435" cy="3624644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动词原形</a:t>
            </a:r>
            <a:endParaRPr lang="en-US" altLang="zh-CN" sz="3200" b="1" dirty="0">
              <a:solidFill>
                <a:srgbClr val="FFC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b="1" dirty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动词单三形式            </a:t>
            </a:r>
            <a:endParaRPr lang="en-US" altLang="zh-CN" sz="3200" b="1" dirty="0">
              <a:solidFill>
                <a:srgbClr val="FFC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b="1" dirty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动词分次形式</a:t>
            </a:r>
            <a:endParaRPr lang="en-US" altLang="zh-CN" sz="3200" b="1" dirty="0">
              <a:solidFill>
                <a:srgbClr val="FFC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动词的过去式</a:t>
            </a:r>
            <a:endParaRPr lang="en-US" altLang="zh-CN" sz="3200" b="1" dirty="0">
              <a:solidFill>
                <a:schemeClr val="accent4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动词的完成式</a:t>
            </a:r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id="{47D75F0A-C30A-4301-AA62-0C99C657E985}"/>
              </a:ext>
            </a:extLst>
          </p:cNvPr>
          <p:cNvSpPr/>
          <p:nvPr/>
        </p:nvSpPr>
        <p:spPr>
          <a:xfrm>
            <a:off x="2521633" y="2958753"/>
            <a:ext cx="267286" cy="267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E5DF9AC-7F75-4787-9065-ADF69E401680}"/>
              </a:ext>
            </a:extLst>
          </p:cNvPr>
          <p:cNvSpPr txBox="1"/>
          <p:nvPr/>
        </p:nvSpPr>
        <p:spPr>
          <a:xfrm>
            <a:off x="2268415" y="3389693"/>
            <a:ext cx="1041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动词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B014988-EFF3-4F42-9850-D946628F2EA8}"/>
              </a:ext>
            </a:extLst>
          </p:cNvPr>
          <p:cNvSpPr txBox="1"/>
          <p:nvPr/>
        </p:nvSpPr>
        <p:spPr>
          <a:xfrm>
            <a:off x="7836644" y="1536174"/>
            <a:ext cx="23349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do</a:t>
            </a:r>
          </a:p>
          <a:p>
            <a:r>
              <a:rPr lang="en-US" altLang="zh-CN" sz="4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does</a:t>
            </a:r>
          </a:p>
          <a:p>
            <a:r>
              <a:rPr lang="en-US" altLang="zh-CN" sz="4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doing</a:t>
            </a:r>
          </a:p>
          <a:p>
            <a:r>
              <a:rPr lang="en-US" altLang="zh-CN" sz="4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did</a:t>
            </a:r>
          </a:p>
          <a:p>
            <a:r>
              <a:rPr lang="en-US" altLang="zh-CN" sz="4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done</a:t>
            </a:r>
            <a:endParaRPr lang="zh-CN" altLang="en-US" sz="48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EEB6AE6-0520-4FA7-A7BB-7083FDF26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61" y="165084"/>
            <a:ext cx="2806884" cy="1498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3295690-35E9-4551-A8E7-6956A4BCC156}"/>
              </a:ext>
            </a:extLst>
          </p:cNvPr>
          <p:cNvSpPr txBox="1"/>
          <p:nvPr/>
        </p:nvSpPr>
        <p:spPr>
          <a:xfrm>
            <a:off x="7643848" y="787791"/>
            <a:ext cx="1711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Do</a:t>
            </a:r>
            <a:r>
              <a:rPr lang="en-US" altLang="zh-CN" dirty="0"/>
              <a:t>   </a:t>
            </a:r>
            <a:r>
              <a:rPr lang="zh-CN" altLang="en-US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的变身</a:t>
            </a:r>
          </a:p>
        </p:txBody>
      </p:sp>
    </p:spTree>
    <p:extLst>
      <p:ext uri="{BB962C8B-B14F-4D97-AF65-F5344CB8AC3E}">
        <p14:creationId xmlns:p14="http://schemas.microsoft.com/office/powerpoint/2010/main" val="266736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8F6DE91-A178-4F27-ADB3-046A0C568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7030" y="0"/>
            <a:ext cx="2334970" cy="14022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5240C74-F9A4-4F3B-9009-F50140BAB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910733"/>
            <a:ext cx="10772724" cy="5947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C4B1643-4019-40F4-ADCC-6555DAD9E758}"/>
              </a:ext>
            </a:extLst>
          </p:cNvPr>
          <p:cNvSpPr txBox="1"/>
          <p:nvPr/>
        </p:nvSpPr>
        <p:spPr>
          <a:xfrm>
            <a:off x="3299791" y="175387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Dialogs</a:t>
            </a:r>
          </a:p>
          <a:p>
            <a:endParaRPr lang="en-US" altLang="zh-CN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A861EFE-5DAB-4BCD-843C-2FF15894CF6B}"/>
              </a:ext>
            </a:extLst>
          </p:cNvPr>
          <p:cNvSpPr txBox="1"/>
          <p:nvPr/>
        </p:nvSpPr>
        <p:spPr>
          <a:xfrm>
            <a:off x="3538330" y="2494926"/>
            <a:ext cx="5804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1.Where are we? </a:t>
            </a:r>
          </a:p>
          <a:p>
            <a:r>
              <a:rPr lang="en-US" altLang="zh-CN" sz="2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We are on the Lion Planet.</a:t>
            </a:r>
            <a:endParaRPr lang="zh-CN" altLang="en-US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44605EA-A5CF-4A37-9D59-D38404E34841}"/>
              </a:ext>
            </a:extLst>
          </p:cNvPr>
          <p:cNvSpPr txBox="1"/>
          <p:nvPr/>
        </p:nvSpPr>
        <p:spPr>
          <a:xfrm>
            <a:off x="3538330" y="3638366"/>
            <a:ext cx="4903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2.Look ! I see a lion. </a:t>
            </a:r>
          </a:p>
          <a:p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Wow ! It’s so big.</a:t>
            </a:r>
            <a:endParaRPr lang="zh-CN" altLang="en-US" sz="28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0AF95B9-B7F1-43FA-B660-4037515D7F19}"/>
              </a:ext>
            </a:extLst>
          </p:cNvPr>
          <p:cNvSpPr txBox="1"/>
          <p:nvPr/>
        </p:nvSpPr>
        <p:spPr>
          <a:xfrm>
            <a:off x="3538330" y="4712965"/>
            <a:ext cx="5950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3.What are you doing?</a:t>
            </a:r>
          </a:p>
          <a:p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I am watching at the animals.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8F6DE91-A178-4F27-ADB3-046A0C568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7030" y="0"/>
            <a:ext cx="2334970" cy="140220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6D00FE2-D69E-4715-BDCD-2EAAA436A0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8" t="6160" r="4314" b="2889"/>
          <a:stretch/>
        </p:blipFill>
        <p:spPr>
          <a:xfrm>
            <a:off x="9084361" y="4812435"/>
            <a:ext cx="2867806" cy="1973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02E07FC-A30A-4F21-9361-FC1B193D7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2" y="1700957"/>
            <a:ext cx="1959565" cy="11422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6180189-8FEC-48FE-BE69-380F1A6CD493}"/>
              </a:ext>
            </a:extLst>
          </p:cNvPr>
          <p:cNvSpPr txBox="1"/>
          <p:nvPr/>
        </p:nvSpPr>
        <p:spPr>
          <a:xfrm>
            <a:off x="3423515" y="986703"/>
            <a:ext cx="582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Homework  Time</a:t>
            </a:r>
            <a:endParaRPr lang="zh-CN" altLang="en-US" sz="48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BE527CA-EAA6-4E75-A227-8867CDF67AA3}"/>
              </a:ext>
            </a:extLst>
          </p:cNvPr>
          <p:cNvSpPr txBox="1"/>
          <p:nvPr/>
        </p:nvSpPr>
        <p:spPr>
          <a:xfrm>
            <a:off x="3299791" y="234092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1. Book P23</a:t>
            </a:r>
            <a:r>
              <a:rPr lang="zh-CN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单词抄写 </a:t>
            </a:r>
            <a:r>
              <a:rPr lang="en-US" altLang="zh-CN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*2,</a:t>
            </a:r>
            <a:r>
              <a:rPr lang="zh-CN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句型</a:t>
            </a:r>
            <a:r>
              <a:rPr lang="en-US" altLang="zh-CN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*1.</a:t>
            </a:r>
            <a:endParaRPr lang="zh-CN" altLang="en-US" sz="28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1012B18-2160-47DC-8EF6-F98AB10422EA}"/>
              </a:ext>
            </a:extLst>
          </p:cNvPr>
          <p:cNvSpPr txBox="1"/>
          <p:nvPr/>
        </p:nvSpPr>
        <p:spPr>
          <a:xfrm>
            <a:off x="3299791" y="3327575"/>
            <a:ext cx="5422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2.Book P22 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对话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1-3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抄写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*2.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D03CB07-6072-4F4F-8024-BF1D00F61921}"/>
              </a:ext>
            </a:extLst>
          </p:cNvPr>
          <p:cNvSpPr txBox="1"/>
          <p:nvPr/>
        </p:nvSpPr>
        <p:spPr>
          <a:xfrm>
            <a:off x="3299791" y="4213666"/>
            <a:ext cx="584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3.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微信群完成课文的音频作业哦！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F31F541-3797-446E-A370-E1D5C679B921}"/>
              </a:ext>
            </a:extLst>
          </p:cNvPr>
          <p:cNvSpPr txBox="1"/>
          <p:nvPr/>
        </p:nvSpPr>
        <p:spPr>
          <a:xfrm>
            <a:off x="3107640" y="5200321"/>
            <a:ext cx="459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4.</a:t>
            </a: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背诵对话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1-3</a:t>
            </a: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57000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42500F6-807E-4B85-AD5B-2C182DC787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8"/>
          <a:stretch/>
        </p:blipFill>
        <p:spPr>
          <a:xfrm>
            <a:off x="1355389" y="271720"/>
            <a:ext cx="7094516" cy="3816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C6C1DB4-D79E-44FA-8235-046494A608EA}"/>
              </a:ext>
            </a:extLst>
          </p:cNvPr>
          <p:cNvSpPr txBox="1"/>
          <p:nvPr/>
        </p:nvSpPr>
        <p:spPr>
          <a:xfrm>
            <a:off x="2968486" y="1738843"/>
            <a:ext cx="4558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Goodbye  </a:t>
            </a:r>
          </a:p>
          <a:p>
            <a:r>
              <a:rPr lang="en-US" altLang="zh-CN" sz="3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      everyone</a:t>
            </a:r>
            <a:endParaRPr lang="zh-CN" altLang="en-US" sz="36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551867D-CCCE-43A3-9D56-F2827D9EB1E0}"/>
              </a:ext>
            </a:extLst>
          </p:cNvPr>
          <p:cNvSpPr txBox="1"/>
          <p:nvPr/>
        </p:nvSpPr>
        <p:spPr>
          <a:xfrm>
            <a:off x="6354417" y="5632173"/>
            <a:ext cx="2345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Love                             Su</a:t>
            </a:r>
            <a:r>
              <a:rPr lang="en-US" altLang="zh-CN" sz="28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an</a:t>
            </a:r>
            <a:endParaRPr lang="zh-CN" altLang="en-US" sz="28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51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1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6FBB5DC-122A-4515-9A8C-E7794B870A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8"/>
          <a:stretch/>
        </p:blipFill>
        <p:spPr>
          <a:xfrm>
            <a:off x="1527668" y="1120676"/>
            <a:ext cx="8582066" cy="3971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 flipH="1">
            <a:off x="3699228" y="2743189"/>
            <a:ext cx="5003666" cy="928478"/>
          </a:xfrm>
        </p:spPr>
        <p:txBody>
          <a:bodyPr>
            <a:noAutofit/>
          </a:bodyPr>
          <a:lstStyle/>
          <a:p>
            <a:r>
              <a:rPr lang="en-US" altLang="zh-CN" sz="4400" b="1" dirty="0">
                <a:latin typeface="Comic Sans MS" panose="030F0702030302020204" pitchFamily="66" charset="0"/>
              </a:rPr>
              <a:t>Word      time</a:t>
            </a:r>
            <a:endParaRPr lang="zh-CN" sz="4400" b="1" dirty="0">
              <a:latin typeface="Comic Sans MS" panose="030F0702030302020204" pitchFamily="66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C07F3C2-B7CD-44C7-8468-8E88609A0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749" y="94957"/>
            <a:ext cx="2334970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7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6F3611A1-11C2-4870-A0BE-F351DCC63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1" y="0"/>
            <a:ext cx="1737710" cy="1547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5" name="内容占位符 4" descr="示例表格（2 列，11 行）" title="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914192"/>
              </p:ext>
            </p:extLst>
          </p:nvPr>
        </p:nvGraphicFramePr>
        <p:xfrm>
          <a:off x="1350500" y="1102344"/>
          <a:ext cx="2405574" cy="514249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405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42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Word</a:t>
                      </a:r>
                      <a:endParaRPr lang="zh-CN" alt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" name="图片 12">
            <a:extLst>
              <a:ext uri="{FF2B5EF4-FFF2-40B4-BE49-F238E27FC236}">
                <a16:creationId xmlns:a16="http://schemas.microsoft.com/office/drawing/2014/main" id="{2D3CEA49-13B2-4847-8FD7-5C33150C3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782" y="0"/>
            <a:ext cx="2334218" cy="1547446"/>
          </a:xfrm>
          <a:prstGeom prst="rect">
            <a:avLst/>
          </a:prstGeom>
        </p:spPr>
      </p:pic>
      <p:graphicFrame>
        <p:nvGraphicFramePr>
          <p:cNvPr id="6" name="内容占位符 4" descr="示例表格（2 列，11 行）" title="Table">
            <a:extLst>
              <a:ext uri="{FF2B5EF4-FFF2-40B4-BE49-F238E27FC236}">
                <a16:creationId xmlns:a16="http://schemas.microsoft.com/office/drawing/2014/main" id="{E655A0D9-D211-4703-BE56-9C1A607FF8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082469"/>
              </p:ext>
            </p:extLst>
          </p:nvPr>
        </p:nvGraphicFramePr>
        <p:xfrm>
          <a:off x="3756074" y="1102344"/>
          <a:ext cx="2204852" cy="514421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204852">
                  <a:extLst>
                    <a:ext uri="{9D8B030D-6E8A-4147-A177-3AD203B41FA5}">
                      <a16:colId xmlns:a16="http://schemas.microsoft.com/office/drawing/2014/main" val="1401838343"/>
                    </a:ext>
                  </a:extLst>
                </a:gridCol>
              </a:tblGrid>
              <a:tr h="514421">
                <a:tc>
                  <a:txBody>
                    <a:bodyPr/>
                    <a:lstStyle/>
                    <a:p>
                      <a:pPr marL="0" marR="0" algn="ctr" defTabSz="91440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meaning</a:t>
                      </a:r>
                      <a:endParaRPr lang="zh-CN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内容占位符 4" descr="示例表格（2 列，11 行）" title="Table">
            <a:extLst>
              <a:ext uri="{FF2B5EF4-FFF2-40B4-BE49-F238E27FC236}">
                <a16:creationId xmlns:a16="http://schemas.microsoft.com/office/drawing/2014/main" id="{AD3207C4-B2B5-4E47-8FE6-9EFCEA2336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399057"/>
              </p:ext>
            </p:extLst>
          </p:nvPr>
        </p:nvGraphicFramePr>
        <p:xfrm>
          <a:off x="5960926" y="1102344"/>
          <a:ext cx="5309538" cy="514249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5309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2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Sentence</a:t>
                      </a:r>
                      <a:endParaRPr lang="zh-CN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A00DD275-E5E3-4F6E-BC7F-106374217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916869"/>
              </p:ext>
            </p:extLst>
          </p:nvPr>
        </p:nvGraphicFramePr>
        <p:xfrm>
          <a:off x="3756074" y="1619887"/>
          <a:ext cx="2204852" cy="537134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204852">
                  <a:extLst>
                    <a:ext uri="{9D8B030D-6E8A-4147-A177-3AD203B41FA5}">
                      <a16:colId xmlns:a16="http://schemas.microsoft.com/office/drawing/2014/main" val="3390005805"/>
                    </a:ext>
                  </a:extLst>
                </a:gridCol>
              </a:tblGrid>
              <a:tr h="5371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/>
                        </a:rPr>
                        <a:t>狮子 狮</a:t>
                      </a:r>
                      <a:endParaRPr lang="zh-CN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795523299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5A670AAC-9E58-4F3D-A1B0-53E627E95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74332"/>
              </p:ext>
            </p:extLst>
          </p:nvPr>
        </p:nvGraphicFramePr>
        <p:xfrm>
          <a:off x="3756074" y="2158582"/>
          <a:ext cx="2204852" cy="537134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204852">
                  <a:extLst>
                    <a:ext uri="{9D8B030D-6E8A-4147-A177-3AD203B41FA5}">
                      <a16:colId xmlns:a16="http://schemas.microsoft.com/office/drawing/2014/main" val="3390005805"/>
                    </a:ext>
                  </a:extLst>
                </a:gridCol>
              </a:tblGrid>
              <a:tr h="5371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/>
                        </a:rPr>
                        <a:t>老虎 虎 凶暴的人</a:t>
                      </a:r>
                      <a:endParaRPr lang="zh-CN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564267313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D49A69EA-ACE4-41ED-B09A-F069A8C6A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023812"/>
              </p:ext>
            </p:extLst>
          </p:nvPr>
        </p:nvGraphicFramePr>
        <p:xfrm>
          <a:off x="3756074" y="2693375"/>
          <a:ext cx="2204852" cy="476849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204852">
                  <a:extLst>
                    <a:ext uri="{9D8B030D-6E8A-4147-A177-3AD203B41FA5}">
                      <a16:colId xmlns:a16="http://schemas.microsoft.com/office/drawing/2014/main" val="3390005805"/>
                    </a:ext>
                  </a:extLst>
                </a:gridCol>
              </a:tblGrid>
              <a:tr h="4768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/>
                        </a:rPr>
                        <a:t>蛇 阴险的人</a:t>
                      </a:r>
                      <a:endParaRPr lang="zh-CN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100455442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02552DF7-0399-4A8E-B988-32DD9BA2F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888627"/>
              </p:ext>
            </p:extLst>
          </p:nvPr>
        </p:nvGraphicFramePr>
        <p:xfrm>
          <a:off x="3756074" y="3167203"/>
          <a:ext cx="2204852" cy="537134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204852">
                  <a:extLst>
                    <a:ext uri="{9D8B030D-6E8A-4147-A177-3AD203B41FA5}">
                      <a16:colId xmlns:a16="http://schemas.microsoft.com/office/drawing/2014/main" val="3390005805"/>
                    </a:ext>
                  </a:extLst>
                </a:gridCol>
              </a:tblGrid>
              <a:tr h="5371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/>
                        </a:rPr>
                        <a:t>笑 发笑</a:t>
                      </a:r>
                      <a:endParaRPr lang="zh-CN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4075738466"/>
                  </a:ext>
                </a:extLst>
              </a:tr>
            </a:tbl>
          </a:graphicData>
        </a:graphic>
      </p:graphicFrame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721DD016-3A04-4798-A856-EF85569B5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219432"/>
              </p:ext>
            </p:extLst>
          </p:nvPr>
        </p:nvGraphicFramePr>
        <p:xfrm>
          <a:off x="3756074" y="3687777"/>
          <a:ext cx="2204852" cy="537134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204852">
                  <a:extLst>
                    <a:ext uri="{9D8B030D-6E8A-4147-A177-3AD203B41FA5}">
                      <a16:colId xmlns:a16="http://schemas.microsoft.com/office/drawing/2014/main" val="3390005805"/>
                    </a:ext>
                  </a:extLst>
                </a:gridCol>
              </a:tblGrid>
              <a:tr h="5371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/>
                        </a:rPr>
                        <a:t>站立 立 直立</a:t>
                      </a:r>
                      <a:endParaRPr lang="zh-CN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3190793358"/>
                  </a:ext>
                </a:extLst>
              </a:tr>
            </a:tbl>
          </a:graphicData>
        </a:graphic>
      </p:graphicFrame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48B16C16-D304-4C88-A099-EF1E75044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987184"/>
              </p:ext>
            </p:extLst>
          </p:nvPr>
        </p:nvGraphicFramePr>
        <p:xfrm>
          <a:off x="3756074" y="4242931"/>
          <a:ext cx="2204852" cy="537134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204852">
                  <a:extLst>
                    <a:ext uri="{9D8B030D-6E8A-4147-A177-3AD203B41FA5}">
                      <a16:colId xmlns:a16="http://schemas.microsoft.com/office/drawing/2014/main" val="3390005805"/>
                    </a:ext>
                  </a:extLst>
                </a:gridCol>
              </a:tblGrid>
              <a:tr h="5371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/>
                        </a:rPr>
                        <a:t>看 注视 观看 手表</a:t>
                      </a:r>
                      <a:endParaRPr lang="zh-CN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2098799111"/>
                  </a:ext>
                </a:extLst>
              </a:tr>
            </a:tbl>
          </a:graphicData>
        </a:graphic>
      </p:graphicFrame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774CC00D-BE35-4798-A4F0-D9A997BBC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550511"/>
              </p:ext>
            </p:extLst>
          </p:nvPr>
        </p:nvGraphicFramePr>
        <p:xfrm>
          <a:off x="3756074" y="4798085"/>
          <a:ext cx="2204852" cy="496525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204852">
                  <a:extLst>
                    <a:ext uri="{9D8B030D-6E8A-4147-A177-3AD203B41FA5}">
                      <a16:colId xmlns:a16="http://schemas.microsoft.com/office/drawing/2014/main" val="3390005805"/>
                    </a:ext>
                  </a:extLst>
                </a:gridCol>
              </a:tblGrid>
              <a:tr h="4965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/>
                        </a:rPr>
                        <a:t>做 干 办</a:t>
                      </a:r>
                      <a:endParaRPr lang="zh-CN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456808395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30B3DD4F-B2F7-4843-9596-B7482AA09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827051"/>
              </p:ext>
            </p:extLst>
          </p:nvPr>
        </p:nvGraphicFramePr>
        <p:xfrm>
          <a:off x="3756074" y="5299959"/>
          <a:ext cx="2204852" cy="537134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204852">
                  <a:extLst>
                    <a:ext uri="{9D8B030D-6E8A-4147-A177-3AD203B41FA5}">
                      <a16:colId xmlns:a16="http://schemas.microsoft.com/office/drawing/2014/main" val="3390005805"/>
                    </a:ext>
                  </a:extLst>
                </a:gridCol>
              </a:tblGrid>
              <a:tr h="5371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/>
                        </a:rPr>
                        <a:t>看 期待</a:t>
                      </a:r>
                      <a:endParaRPr lang="zh-CN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3824707114"/>
                  </a:ext>
                </a:extLst>
              </a:tr>
            </a:tbl>
          </a:graphicData>
        </a:graphic>
      </p:graphicFrame>
      <p:graphicFrame>
        <p:nvGraphicFramePr>
          <p:cNvPr id="17" name="内容占位符 4" descr="示例表格（2 列，11 行）" title="Table">
            <a:extLst>
              <a:ext uri="{FF2B5EF4-FFF2-40B4-BE49-F238E27FC236}">
                <a16:creationId xmlns:a16="http://schemas.microsoft.com/office/drawing/2014/main" id="{1CB27580-C9B9-4A78-8489-B837B40D0A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011310"/>
              </p:ext>
            </p:extLst>
          </p:nvPr>
        </p:nvGraphicFramePr>
        <p:xfrm>
          <a:off x="5960926" y="1619715"/>
          <a:ext cx="5309538" cy="524934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5309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I see a lion.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内容占位符 4" descr="示例表格（2 列，11 行）" title="Table">
            <a:extLst>
              <a:ext uri="{FF2B5EF4-FFF2-40B4-BE49-F238E27FC236}">
                <a16:creationId xmlns:a16="http://schemas.microsoft.com/office/drawing/2014/main" id="{FBA63F09-3ECE-403E-98CD-B1DF6BF8EE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090219"/>
              </p:ext>
            </p:extLst>
          </p:nvPr>
        </p:nvGraphicFramePr>
        <p:xfrm>
          <a:off x="5960926" y="2150421"/>
          <a:ext cx="5309538" cy="524934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5309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altLang="zh-CN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The tiger is so big.</a:t>
                      </a:r>
                      <a:endParaRPr lang="zh-CN" sz="2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内容占位符 4" descr="示例表格（2 列，11 行）" title="Table">
            <a:extLst>
              <a:ext uri="{FF2B5EF4-FFF2-40B4-BE49-F238E27FC236}">
                <a16:creationId xmlns:a16="http://schemas.microsoft.com/office/drawing/2014/main" id="{0FE0AD4F-A464-4753-8338-6F6698F1E5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930314"/>
              </p:ext>
            </p:extLst>
          </p:nvPr>
        </p:nvGraphicFramePr>
        <p:xfrm>
          <a:off x="5973565" y="3194290"/>
          <a:ext cx="5309538" cy="524934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5309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They are laughing at the lion.</a:t>
                      </a:r>
                      <a:endParaRPr lang="zh-CN" sz="2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内容占位符 4" descr="示例表格（2 列，11 行）" title="Table">
            <a:extLst>
              <a:ext uri="{FF2B5EF4-FFF2-40B4-BE49-F238E27FC236}">
                <a16:creationId xmlns:a16="http://schemas.microsoft.com/office/drawing/2014/main" id="{300A138E-70D6-43C6-8EC3-9ADDE99995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667854"/>
              </p:ext>
            </p:extLst>
          </p:nvPr>
        </p:nvGraphicFramePr>
        <p:xfrm>
          <a:off x="5963480" y="2677434"/>
          <a:ext cx="5309538" cy="524934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5309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altLang="zh-CN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The snake is long.</a:t>
                      </a:r>
                      <a:endParaRPr lang="zh-CN" sz="2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" name="内容占位符 4" descr="示例表格（2 列，11 行）" title="Table">
            <a:extLst>
              <a:ext uri="{FF2B5EF4-FFF2-40B4-BE49-F238E27FC236}">
                <a16:creationId xmlns:a16="http://schemas.microsoft.com/office/drawing/2014/main" id="{AFDB3E5F-97EE-4D66-A361-4D6CB0A7E4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470101"/>
              </p:ext>
            </p:extLst>
          </p:nvPr>
        </p:nvGraphicFramePr>
        <p:xfrm>
          <a:off x="5960926" y="3717264"/>
          <a:ext cx="5309538" cy="524934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5309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altLang="zh-CN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A lion is standing over there.</a:t>
                      </a:r>
                      <a:endParaRPr lang="zh-CN" sz="2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2" name="内容占位符 4" descr="示例表格（2 列，11 行）" title="Table">
            <a:extLst>
              <a:ext uri="{FF2B5EF4-FFF2-40B4-BE49-F238E27FC236}">
                <a16:creationId xmlns:a16="http://schemas.microsoft.com/office/drawing/2014/main" id="{64581B89-A975-49E8-87C6-CD97DFD4E9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161182"/>
              </p:ext>
            </p:extLst>
          </p:nvPr>
        </p:nvGraphicFramePr>
        <p:xfrm>
          <a:off x="5960926" y="4268179"/>
          <a:ext cx="5309538" cy="524934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5309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I am watching  TV.</a:t>
                      </a:r>
                      <a:endParaRPr lang="zh-CN" sz="2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3" name="内容占位符 4" descr="示例表格（2 列，11 行）" title="Table">
            <a:extLst>
              <a:ext uri="{FF2B5EF4-FFF2-40B4-BE49-F238E27FC236}">
                <a16:creationId xmlns:a16="http://schemas.microsoft.com/office/drawing/2014/main" id="{45F6EE51-F704-4561-8355-A691E79516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092230"/>
              </p:ext>
            </p:extLst>
          </p:nvPr>
        </p:nvGraphicFramePr>
        <p:xfrm>
          <a:off x="5960926" y="4817068"/>
          <a:ext cx="5309538" cy="524934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5309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What are you doing?</a:t>
                      </a:r>
                      <a:endParaRPr lang="zh-CN" sz="2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4" name="内容占位符 4" descr="示例表格（2 列，11 行）" title="Table">
            <a:extLst>
              <a:ext uri="{FF2B5EF4-FFF2-40B4-BE49-F238E27FC236}">
                <a16:creationId xmlns:a16="http://schemas.microsoft.com/office/drawing/2014/main" id="{9435718C-D892-4753-B7CD-54E63A71B4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06739"/>
              </p:ext>
            </p:extLst>
          </p:nvPr>
        </p:nvGraphicFramePr>
        <p:xfrm>
          <a:off x="5973565" y="5342002"/>
          <a:ext cx="5309538" cy="524934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5309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I am looking at the animals.</a:t>
                      </a:r>
                      <a:endParaRPr lang="zh-CN" sz="2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5" name="内容占位符 4" descr="示例表格（2 列，11 行）" title="Table">
            <a:extLst>
              <a:ext uri="{FF2B5EF4-FFF2-40B4-BE49-F238E27FC236}">
                <a16:creationId xmlns:a16="http://schemas.microsoft.com/office/drawing/2014/main" id="{F7B5A340-8738-43C9-891D-F17E8A5AAF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807187"/>
              </p:ext>
            </p:extLst>
          </p:nvPr>
        </p:nvGraphicFramePr>
        <p:xfrm>
          <a:off x="1337861" y="1616593"/>
          <a:ext cx="2405574" cy="4199472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405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4934">
                <a:tc>
                  <a:txBody>
                    <a:bodyPr/>
                    <a:lstStyle/>
                    <a:p>
                      <a:pPr marL="0" marR="0" algn="l" defTabSz="91440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L</a:t>
                      </a:r>
                      <a:r>
                        <a:rPr lang="en-US" altLang="zh-CN" sz="2000" b="1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i</a:t>
                      </a:r>
                      <a:r>
                        <a:rPr lang="en-US" altLang="zh-CN" sz="2000" b="1" kern="1200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on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T</a:t>
                      </a: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i</a:t>
                      </a:r>
                      <a:r>
                        <a:rPr lang="en-US" altLang="zh-CN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g</a:t>
                      </a: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er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Sn</a:t>
                      </a: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a</a:t>
                      </a:r>
                      <a:r>
                        <a:rPr lang="en-US" altLang="zh-CN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k</a:t>
                      </a: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e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L</a:t>
                      </a: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au</a:t>
                      </a: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gh</a:t>
                      </a:r>
                      <a:r>
                        <a:rPr lang="en-US" altLang="zh-CN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/laughing</a:t>
                      </a:r>
                      <a:endParaRPr lang="zh-CN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St</a:t>
                      </a: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an</a:t>
                      </a:r>
                      <a:r>
                        <a:rPr lang="en-US" altLang="zh-CN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d/standing</a:t>
                      </a:r>
                      <a:endParaRPr lang="zh-CN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W</a:t>
                      </a:r>
                      <a:r>
                        <a:rPr lang="en-US" altLang="zh-CN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a</a:t>
                      </a: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tch</a:t>
                      </a:r>
                      <a:r>
                        <a:rPr lang="en-US" altLang="zh-CN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/watching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Do/doing</a:t>
                      </a:r>
                      <a:endParaRPr lang="zh-CN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L</a:t>
                      </a: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oo</a:t>
                      </a:r>
                      <a:r>
                        <a:rPr lang="en-US" altLang="zh-CN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k/looking</a:t>
                      </a:r>
                      <a:endParaRPr lang="zh-CN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82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 descr="示例表格（2 列，11 行）" title="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508446"/>
              </p:ext>
            </p:extLst>
          </p:nvPr>
        </p:nvGraphicFramePr>
        <p:xfrm>
          <a:off x="2010468" y="1307969"/>
          <a:ext cx="1221833" cy="506286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1221833">
                  <a:extLst>
                    <a:ext uri="{9D8B030D-6E8A-4147-A177-3AD203B41FA5}">
                      <a16:colId xmlns:a16="http://schemas.microsoft.com/office/drawing/2014/main" val="1713011754"/>
                    </a:ext>
                  </a:extLst>
                </a:gridCol>
              </a:tblGrid>
              <a:tr h="473986">
                <a:tc>
                  <a:txBody>
                    <a:bodyPr/>
                    <a:lstStyle/>
                    <a:p>
                      <a:pPr marL="0" marR="0" algn="ctr" defTabSz="91440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1" kern="1200" dirty="0">
                          <a:solidFill>
                            <a:srgbClr val="00B0F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Verb</a:t>
                      </a:r>
                      <a:endParaRPr lang="zh-CN" sz="2400" b="1" kern="1200" dirty="0">
                        <a:solidFill>
                          <a:srgbClr val="00B0F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805080" y="5808882"/>
            <a:ext cx="1749185" cy="758073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我们要背下来哦！</a:t>
            </a:r>
            <a:endParaRPr lang="en-US" altLang="zh-CN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发音</a:t>
            </a:r>
            <a:r>
              <a:rPr lang="en-US" altLang="zh-CN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书写</a:t>
            </a:r>
            <a:endParaRPr lang="zh-CN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E366231-F89E-418A-9D9B-F8BB6BA88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74" t="8409" r="6633" b="12234"/>
          <a:stretch/>
        </p:blipFill>
        <p:spPr>
          <a:xfrm>
            <a:off x="28134" y="1692439"/>
            <a:ext cx="1913207" cy="25278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4737" y="2275842"/>
            <a:ext cx="759658" cy="1361061"/>
          </a:xfrm>
        </p:spPr>
        <p:txBody>
          <a:bodyPr>
            <a:normAutofit fontScale="90000"/>
          </a:bodyPr>
          <a:lstStyle/>
          <a:p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常见动词  的</a:t>
            </a:r>
            <a:b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分词形式</a:t>
            </a:r>
            <a:endParaRPr lang="zh-CN" sz="2400" b="1" dirty="0">
              <a:solidFill>
                <a:schemeClr val="accent6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0FB4E66-2118-4C83-904D-7C5231626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504" y="5705316"/>
            <a:ext cx="1938286" cy="10290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BC9AA1-50CD-471D-BC27-227A2B0AE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817" y="98474"/>
            <a:ext cx="2334970" cy="1401211"/>
          </a:xfrm>
          <a:prstGeom prst="rect">
            <a:avLst/>
          </a:prstGeom>
        </p:spPr>
      </p:pic>
      <p:graphicFrame>
        <p:nvGraphicFramePr>
          <p:cNvPr id="8" name="内容占位符 4" descr="示例表格（2 列，11 行）" title="Table">
            <a:extLst>
              <a:ext uri="{FF2B5EF4-FFF2-40B4-BE49-F238E27FC236}">
                <a16:creationId xmlns:a16="http://schemas.microsoft.com/office/drawing/2014/main" id="{53FD9D0F-A4BA-4F38-8082-41810FF58E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786360"/>
              </p:ext>
            </p:extLst>
          </p:nvPr>
        </p:nvGraphicFramePr>
        <p:xfrm>
          <a:off x="3194835" y="1317472"/>
          <a:ext cx="1638596" cy="524466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1638596">
                  <a:extLst>
                    <a:ext uri="{9D8B030D-6E8A-4147-A177-3AD203B41FA5}">
                      <a16:colId xmlns:a16="http://schemas.microsoft.com/office/drawing/2014/main" val="3575809270"/>
                    </a:ext>
                  </a:extLst>
                </a:gridCol>
              </a:tblGrid>
              <a:tr h="524466">
                <a:tc>
                  <a:txBody>
                    <a:bodyPr/>
                    <a:lstStyle/>
                    <a:p>
                      <a:pPr marL="0" marR="0" algn="ctr" defTabSz="91440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200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Verb + </a:t>
                      </a:r>
                      <a:r>
                        <a:rPr lang="en-US" altLang="zh-CN" sz="2000" b="1" kern="1200" dirty="0" err="1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ing</a:t>
                      </a:r>
                      <a:endParaRPr lang="zh-CN" sz="2000" b="1" kern="1200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内容占位符 4" descr="示例表格（2 列，11 行）" title="Table">
            <a:extLst>
              <a:ext uri="{FF2B5EF4-FFF2-40B4-BE49-F238E27FC236}">
                <a16:creationId xmlns:a16="http://schemas.microsoft.com/office/drawing/2014/main" id="{43ACC62F-0059-4FA5-A793-76D5E41768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274126"/>
              </p:ext>
            </p:extLst>
          </p:nvPr>
        </p:nvGraphicFramePr>
        <p:xfrm>
          <a:off x="4829058" y="1314398"/>
          <a:ext cx="1533379" cy="524465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1533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4465">
                <a:tc>
                  <a:txBody>
                    <a:bodyPr/>
                    <a:lstStyle/>
                    <a:p>
                      <a:pPr marL="0" marR="0" algn="ctr" defTabSz="91440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1" kern="1200" dirty="0">
                          <a:solidFill>
                            <a:srgbClr val="00B0F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Verb</a:t>
                      </a:r>
                      <a:endParaRPr lang="zh-CN" sz="2400" b="1" kern="1200" dirty="0">
                        <a:solidFill>
                          <a:srgbClr val="00B0F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内容占位符 4" descr="示例表格（2 列，11 行）" title="Table">
            <a:extLst>
              <a:ext uri="{FF2B5EF4-FFF2-40B4-BE49-F238E27FC236}">
                <a16:creationId xmlns:a16="http://schemas.microsoft.com/office/drawing/2014/main" id="{69F8AD7D-BD78-46DE-8B7A-F7160A9EF6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698597"/>
              </p:ext>
            </p:extLst>
          </p:nvPr>
        </p:nvGraphicFramePr>
        <p:xfrm>
          <a:off x="6364199" y="1315553"/>
          <a:ext cx="1828800" cy="531297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297">
                <a:tc>
                  <a:txBody>
                    <a:bodyPr/>
                    <a:lstStyle/>
                    <a:p>
                      <a:pPr marL="0" marR="0" algn="ctr" defTabSz="91440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200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Verb + </a:t>
                      </a:r>
                      <a:r>
                        <a:rPr lang="en-US" altLang="zh-CN" sz="2000" b="1" kern="1200" dirty="0" err="1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ing</a:t>
                      </a:r>
                      <a:endParaRPr lang="zh-CN" sz="2000" b="1" kern="1200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内容占位符 4" descr="示例表格（2 列，11 行）" title="Table">
            <a:extLst>
              <a:ext uri="{FF2B5EF4-FFF2-40B4-BE49-F238E27FC236}">
                <a16:creationId xmlns:a16="http://schemas.microsoft.com/office/drawing/2014/main" id="{4EBA518F-971E-4AE8-B384-E69453B7AE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22508"/>
              </p:ext>
            </p:extLst>
          </p:nvPr>
        </p:nvGraphicFramePr>
        <p:xfrm>
          <a:off x="8190246" y="1328805"/>
          <a:ext cx="1547446" cy="506286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1547446">
                  <a:extLst>
                    <a:ext uri="{9D8B030D-6E8A-4147-A177-3AD203B41FA5}">
                      <a16:colId xmlns:a16="http://schemas.microsoft.com/office/drawing/2014/main" val="1696938584"/>
                    </a:ext>
                  </a:extLst>
                </a:gridCol>
              </a:tblGrid>
              <a:tr h="501245">
                <a:tc>
                  <a:txBody>
                    <a:bodyPr/>
                    <a:lstStyle/>
                    <a:p>
                      <a:pPr marL="0" marR="0" algn="ctr" defTabSz="91440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1" kern="1200" dirty="0">
                          <a:solidFill>
                            <a:srgbClr val="00B0F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Verb</a:t>
                      </a:r>
                      <a:endParaRPr lang="zh-CN" sz="2400" b="1" kern="1200" dirty="0">
                        <a:solidFill>
                          <a:srgbClr val="00B0F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内容占位符 4" descr="示例表格（2 列，11 行）" title="Table">
            <a:extLst>
              <a:ext uri="{FF2B5EF4-FFF2-40B4-BE49-F238E27FC236}">
                <a16:creationId xmlns:a16="http://schemas.microsoft.com/office/drawing/2014/main" id="{A5055B74-4860-42F9-88D9-2BF3FEE687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865744"/>
              </p:ext>
            </p:extLst>
          </p:nvPr>
        </p:nvGraphicFramePr>
        <p:xfrm>
          <a:off x="9769233" y="1328803"/>
          <a:ext cx="1948596" cy="527539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1948596">
                  <a:extLst>
                    <a:ext uri="{9D8B030D-6E8A-4147-A177-3AD203B41FA5}">
                      <a16:colId xmlns:a16="http://schemas.microsoft.com/office/drawing/2014/main" val="129863106"/>
                    </a:ext>
                  </a:extLst>
                </a:gridCol>
              </a:tblGrid>
              <a:tr h="527539">
                <a:tc>
                  <a:txBody>
                    <a:bodyPr/>
                    <a:lstStyle/>
                    <a:p>
                      <a:pPr marL="0" marR="0" algn="ctr" defTabSz="91440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kern="1200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Verb + </a:t>
                      </a:r>
                      <a:r>
                        <a:rPr lang="en-US" altLang="zh-CN" sz="2000" b="1" kern="1200" dirty="0" err="1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ing</a:t>
                      </a:r>
                      <a:endParaRPr lang="zh-CN" sz="2000" b="1" kern="1200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内容占位符 4" descr="示例表格（2 列，11 行）" title="Table">
            <a:extLst>
              <a:ext uri="{FF2B5EF4-FFF2-40B4-BE49-F238E27FC236}">
                <a16:creationId xmlns:a16="http://schemas.microsoft.com/office/drawing/2014/main" id="{90ABB30E-17DF-4EF0-94F3-34EBFD2622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993451"/>
              </p:ext>
            </p:extLst>
          </p:nvPr>
        </p:nvGraphicFramePr>
        <p:xfrm>
          <a:off x="1990654" y="4515547"/>
          <a:ext cx="1176319" cy="100123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1176319">
                  <a:extLst>
                    <a:ext uri="{9D8B030D-6E8A-4147-A177-3AD203B41FA5}">
                      <a16:colId xmlns:a16="http://schemas.microsoft.com/office/drawing/2014/main" val="1713011754"/>
                    </a:ext>
                  </a:extLst>
                </a:gridCol>
              </a:tblGrid>
              <a:tr h="5272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listen</a:t>
                      </a:r>
                      <a:endParaRPr lang="zh-CN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9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eat</a:t>
                      </a:r>
                      <a:endParaRPr lang="zh-CN" altLang="en-US" sz="2000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" name="内容占位符 4" descr="示例表格（2 列，11 行）" title="Table">
            <a:extLst>
              <a:ext uri="{FF2B5EF4-FFF2-40B4-BE49-F238E27FC236}">
                <a16:creationId xmlns:a16="http://schemas.microsoft.com/office/drawing/2014/main" id="{5953CB4E-5E3D-42AD-AB4D-6A16D5D4CA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930597"/>
              </p:ext>
            </p:extLst>
          </p:nvPr>
        </p:nvGraphicFramePr>
        <p:xfrm>
          <a:off x="3190462" y="4539298"/>
          <a:ext cx="1638596" cy="977479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1638596">
                  <a:extLst>
                    <a:ext uri="{9D8B030D-6E8A-4147-A177-3AD203B41FA5}">
                      <a16:colId xmlns:a16="http://schemas.microsoft.com/office/drawing/2014/main" val="3575809270"/>
                    </a:ext>
                  </a:extLst>
                </a:gridCol>
              </a:tblGrid>
              <a:tr h="5147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listening</a:t>
                      </a:r>
                      <a:endParaRPr lang="zh-CN" sz="2000" b="1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7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latin typeface="Comic Sans MS" panose="030F0702030302020204" pitchFamily="66" charset="0"/>
                        </a:rPr>
                        <a:t>eating</a:t>
                      </a:r>
                      <a:endParaRPr lang="zh-CN" altLang="en-US" sz="2000" b="1" dirty="0">
                        <a:solidFill>
                          <a:srgbClr val="FFC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" name="内容占位符 4" descr="示例表格（2 列，11 行）" title="Table">
            <a:extLst>
              <a:ext uri="{FF2B5EF4-FFF2-40B4-BE49-F238E27FC236}">
                <a16:creationId xmlns:a16="http://schemas.microsoft.com/office/drawing/2014/main" id="{3CE5CBD8-637C-49D1-BABD-5BC62264D8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6676589"/>
              </p:ext>
            </p:extLst>
          </p:nvPr>
        </p:nvGraphicFramePr>
        <p:xfrm>
          <a:off x="4852210" y="4558322"/>
          <a:ext cx="1630443" cy="100123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1630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72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read</a:t>
                      </a:r>
                      <a:endParaRPr lang="zh-CN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9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write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7" name="内容占位符 4" descr="示例表格（2 列，11 行）" title="Table">
            <a:extLst>
              <a:ext uri="{FF2B5EF4-FFF2-40B4-BE49-F238E27FC236}">
                <a16:creationId xmlns:a16="http://schemas.microsoft.com/office/drawing/2014/main" id="{83C8B71B-8B1C-49EC-AEBA-80135B8800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269997"/>
              </p:ext>
            </p:extLst>
          </p:nvPr>
        </p:nvGraphicFramePr>
        <p:xfrm>
          <a:off x="6422012" y="4584487"/>
          <a:ext cx="1756411" cy="100123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175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2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reading</a:t>
                      </a:r>
                      <a:endParaRPr lang="zh-CN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9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writing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8" name="内容占位符 4" descr="示例表格（2 列，11 行）" title="Table">
            <a:extLst>
              <a:ext uri="{FF2B5EF4-FFF2-40B4-BE49-F238E27FC236}">
                <a16:creationId xmlns:a16="http://schemas.microsoft.com/office/drawing/2014/main" id="{3B138110-5155-4090-849A-AC139D5194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453861"/>
              </p:ext>
            </p:extLst>
          </p:nvPr>
        </p:nvGraphicFramePr>
        <p:xfrm>
          <a:off x="8204884" y="4572438"/>
          <a:ext cx="1547446" cy="100123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1547446">
                  <a:extLst>
                    <a:ext uri="{9D8B030D-6E8A-4147-A177-3AD203B41FA5}">
                      <a16:colId xmlns:a16="http://schemas.microsoft.com/office/drawing/2014/main" val="1696938584"/>
                    </a:ext>
                  </a:extLst>
                </a:gridCol>
              </a:tblGrid>
              <a:tr h="5272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draw</a:t>
                      </a:r>
                      <a:endParaRPr lang="zh-CN" altLang="en-US" sz="2000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9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come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9" name="内容占位符 4" descr="示例表格（2 列，11 行）" title="Table">
            <a:extLst>
              <a:ext uri="{FF2B5EF4-FFF2-40B4-BE49-F238E27FC236}">
                <a16:creationId xmlns:a16="http://schemas.microsoft.com/office/drawing/2014/main" id="{5D7AAE22-932C-46DB-B999-1DC37B1C66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01478"/>
              </p:ext>
            </p:extLst>
          </p:nvPr>
        </p:nvGraphicFramePr>
        <p:xfrm>
          <a:off x="9737692" y="4572438"/>
          <a:ext cx="2011679" cy="100123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011679">
                  <a:extLst>
                    <a:ext uri="{9D8B030D-6E8A-4147-A177-3AD203B41FA5}">
                      <a16:colId xmlns:a16="http://schemas.microsoft.com/office/drawing/2014/main" val="129863106"/>
                    </a:ext>
                  </a:extLst>
                </a:gridCol>
              </a:tblGrid>
              <a:tr h="5272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latin typeface="Comic Sans MS" panose="030F0702030302020204" pitchFamily="66" charset="0"/>
                        </a:rPr>
                        <a:t>drawing</a:t>
                      </a:r>
                      <a:endParaRPr lang="zh-CN" altLang="en-US" sz="2000" b="1" dirty="0">
                        <a:solidFill>
                          <a:srgbClr val="FFC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9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coming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0" name="内容占位符 4" descr="示例表格（2 列，11 行）" title="Table">
            <a:extLst>
              <a:ext uri="{FF2B5EF4-FFF2-40B4-BE49-F238E27FC236}">
                <a16:creationId xmlns:a16="http://schemas.microsoft.com/office/drawing/2014/main" id="{89A740E2-42D5-4F7C-A47C-3BCBF2C258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024047"/>
              </p:ext>
            </p:extLst>
          </p:nvPr>
        </p:nvGraphicFramePr>
        <p:xfrm>
          <a:off x="1990654" y="1820678"/>
          <a:ext cx="1221833" cy="2577534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1221833">
                  <a:extLst>
                    <a:ext uri="{9D8B030D-6E8A-4147-A177-3AD203B41FA5}">
                      <a16:colId xmlns:a16="http://schemas.microsoft.com/office/drawing/2014/main" val="1713011754"/>
                    </a:ext>
                  </a:extLst>
                </a:gridCol>
              </a:tblGrid>
              <a:tr h="5315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walk</a:t>
                      </a:r>
                      <a:endParaRPr lang="zh-CN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play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sing</a:t>
                      </a:r>
                      <a:endParaRPr lang="zh-CN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go</a:t>
                      </a:r>
                      <a:endParaRPr lang="zh-CN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do</a:t>
                      </a:r>
                      <a:endParaRPr lang="zh-CN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1" name="内容占位符 4" descr="示例表格（2 列，11 行）" title="Table">
            <a:extLst>
              <a:ext uri="{FF2B5EF4-FFF2-40B4-BE49-F238E27FC236}">
                <a16:creationId xmlns:a16="http://schemas.microsoft.com/office/drawing/2014/main" id="{0308E933-B488-4E51-A41A-A4D692D296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850736"/>
              </p:ext>
            </p:extLst>
          </p:nvPr>
        </p:nvGraphicFramePr>
        <p:xfrm>
          <a:off x="3166973" y="1826617"/>
          <a:ext cx="1638596" cy="2577534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1638596">
                  <a:extLst>
                    <a:ext uri="{9D8B030D-6E8A-4147-A177-3AD203B41FA5}">
                      <a16:colId xmlns:a16="http://schemas.microsoft.com/office/drawing/2014/main" val="3575809270"/>
                    </a:ext>
                  </a:extLst>
                </a:gridCol>
              </a:tblGrid>
              <a:tr h="5315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walking</a:t>
                      </a:r>
                      <a:endParaRPr lang="zh-CN" sz="2000" b="1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Playing</a:t>
                      </a:r>
                      <a:endParaRPr lang="zh-CN" sz="2000" b="1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singing</a:t>
                      </a:r>
                      <a:endParaRPr lang="zh-CN" sz="2000" b="1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going</a:t>
                      </a:r>
                      <a:endParaRPr lang="zh-CN" sz="2000" b="1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doing</a:t>
                      </a:r>
                      <a:endParaRPr lang="zh-CN" sz="2000" b="1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2" name="内容占位符 4" descr="示例表格（2 列，11 行）" title="Table">
            <a:extLst>
              <a:ext uri="{FF2B5EF4-FFF2-40B4-BE49-F238E27FC236}">
                <a16:creationId xmlns:a16="http://schemas.microsoft.com/office/drawing/2014/main" id="{59BF106D-813F-4BA9-A17D-9C72D8A77A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696281"/>
              </p:ext>
            </p:extLst>
          </p:nvPr>
        </p:nvGraphicFramePr>
        <p:xfrm>
          <a:off x="4786860" y="1841938"/>
          <a:ext cx="1533379" cy="2584288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1533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watch</a:t>
                      </a:r>
                      <a:endParaRPr lang="zh-CN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3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stand</a:t>
                      </a:r>
                      <a:endParaRPr lang="zh-CN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help</a:t>
                      </a:r>
                      <a:endParaRPr lang="zh-CN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8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climb</a:t>
                      </a:r>
                      <a:endParaRPr lang="zh-CN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save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3" name="内容占位符 4" descr="示例表格（2 列，11 行）" title="Table">
            <a:extLst>
              <a:ext uri="{FF2B5EF4-FFF2-40B4-BE49-F238E27FC236}">
                <a16:creationId xmlns:a16="http://schemas.microsoft.com/office/drawing/2014/main" id="{9BC4EE39-770A-4A76-9358-07F9F89B90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202979"/>
              </p:ext>
            </p:extLst>
          </p:nvPr>
        </p:nvGraphicFramePr>
        <p:xfrm>
          <a:off x="6376084" y="1856342"/>
          <a:ext cx="1828800" cy="2577534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5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watching</a:t>
                      </a:r>
                      <a:endParaRPr lang="zh-CN" sz="2000" b="1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Standing</a:t>
                      </a:r>
                      <a:endParaRPr lang="zh-CN" sz="2000" b="1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Helping</a:t>
                      </a:r>
                      <a:endParaRPr lang="zh-CN" sz="2000" b="1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Climbing</a:t>
                      </a:r>
                      <a:endParaRPr lang="zh-CN" sz="2000" b="1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saving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4" name="内容占位符 4" descr="示例表格（2 列，11 行）" title="Table">
            <a:extLst>
              <a:ext uri="{FF2B5EF4-FFF2-40B4-BE49-F238E27FC236}">
                <a16:creationId xmlns:a16="http://schemas.microsoft.com/office/drawing/2014/main" id="{B12FB7C6-B85A-46CB-9870-BD6A9C7863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321863"/>
              </p:ext>
            </p:extLst>
          </p:nvPr>
        </p:nvGraphicFramePr>
        <p:xfrm>
          <a:off x="8190246" y="1865714"/>
          <a:ext cx="1547446" cy="2577534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1547446">
                  <a:extLst>
                    <a:ext uri="{9D8B030D-6E8A-4147-A177-3AD203B41FA5}">
                      <a16:colId xmlns:a16="http://schemas.microsoft.com/office/drawing/2014/main" val="1696938584"/>
                    </a:ext>
                  </a:extLst>
                </a:gridCol>
              </a:tblGrid>
              <a:tr h="5315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find</a:t>
                      </a:r>
                      <a:endParaRPr lang="zh-CN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jump</a:t>
                      </a:r>
                      <a:endParaRPr lang="zh-CN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look</a:t>
                      </a:r>
                      <a:endParaRPr lang="zh-CN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laugh</a:t>
                      </a:r>
                      <a:endParaRPr lang="zh-CN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have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5" name="内容占位符 4" descr="示例表格（2 列，11 行）" title="Table">
            <a:extLst>
              <a:ext uri="{FF2B5EF4-FFF2-40B4-BE49-F238E27FC236}">
                <a16:creationId xmlns:a16="http://schemas.microsoft.com/office/drawing/2014/main" id="{85480DC8-CB40-4612-9223-8A24DA9CA7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620507"/>
              </p:ext>
            </p:extLst>
          </p:nvPr>
        </p:nvGraphicFramePr>
        <p:xfrm>
          <a:off x="9739480" y="1854718"/>
          <a:ext cx="1983905" cy="2599525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1983905">
                  <a:extLst>
                    <a:ext uri="{9D8B030D-6E8A-4147-A177-3AD203B41FA5}">
                      <a16:colId xmlns:a16="http://schemas.microsoft.com/office/drawing/2014/main" val="129863106"/>
                    </a:ext>
                  </a:extLst>
                </a:gridCol>
              </a:tblGrid>
              <a:tr h="536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finding</a:t>
                      </a:r>
                      <a:endParaRPr lang="zh-CN" sz="2000" b="1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43931102"/>
                  </a:ext>
                </a:extLst>
              </a:tr>
              <a:tr h="5158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jumping</a:t>
                      </a:r>
                      <a:endParaRPr lang="zh-CN" sz="2000" b="1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8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looking</a:t>
                      </a:r>
                      <a:endParaRPr lang="zh-CN" sz="2000" b="1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8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altLang="zh-CN" sz="2000" b="1" dirty="0">
                          <a:solidFill>
                            <a:srgbClr val="FFC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laughing</a:t>
                      </a:r>
                      <a:endParaRPr lang="zh-CN" sz="2000" b="1" dirty="0">
                        <a:solidFill>
                          <a:srgbClr val="FFC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8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Times New Roman"/>
                        </a:rPr>
                        <a:t>having</a:t>
                      </a:r>
                      <a:endParaRPr lang="zh-CN" sz="20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93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805080" y="5808882"/>
            <a:ext cx="1749185" cy="758073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我们现在只学习了前三个哦</a:t>
            </a:r>
            <a:endParaRPr lang="zh-CN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E366231-F89E-418A-9D9B-F8BB6BA88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74" t="8409" r="6633" b="12234"/>
          <a:stretch/>
        </p:blipFill>
        <p:spPr>
          <a:xfrm>
            <a:off x="225083" y="1636673"/>
            <a:ext cx="3322319" cy="30576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6739" y="2102099"/>
            <a:ext cx="2077073" cy="990297"/>
          </a:xfrm>
        </p:spPr>
        <p:txBody>
          <a:bodyPr>
            <a:noAutofit/>
          </a:bodyPr>
          <a:lstStyle/>
          <a:p>
            <a:b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“变身术”</a:t>
            </a:r>
            <a:b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endParaRPr lang="zh-CN" sz="3200" b="1" dirty="0">
              <a:solidFill>
                <a:schemeClr val="accent6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0FB4E66-2118-4C83-904D-7C5231626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217" y="5641454"/>
            <a:ext cx="2058573" cy="10929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BC9AA1-50CD-471D-BC27-227A2B0AE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817" y="98474"/>
            <a:ext cx="2334970" cy="1401211"/>
          </a:xfrm>
          <a:prstGeom prst="rect">
            <a:avLst/>
          </a:prstGeom>
        </p:spPr>
      </p:pic>
      <p:sp>
        <p:nvSpPr>
          <p:cNvPr id="9" name="内容占位符 8">
            <a:extLst>
              <a:ext uri="{FF2B5EF4-FFF2-40B4-BE49-F238E27FC236}">
                <a16:creationId xmlns:a16="http://schemas.microsoft.com/office/drawing/2014/main" id="{016C4F07-C38F-4682-9C29-15EEB36F2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2476" y="1624481"/>
            <a:ext cx="3207435" cy="654456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动词原形</a:t>
            </a:r>
            <a:endParaRPr lang="en-US" altLang="zh-CN" sz="3200" b="1" dirty="0">
              <a:solidFill>
                <a:srgbClr val="FFC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id="{47D75F0A-C30A-4301-AA62-0C99C657E985}"/>
              </a:ext>
            </a:extLst>
          </p:cNvPr>
          <p:cNvSpPr/>
          <p:nvPr/>
        </p:nvSpPr>
        <p:spPr>
          <a:xfrm>
            <a:off x="2521633" y="2958753"/>
            <a:ext cx="267286" cy="267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E5DF9AC-7F75-4787-9065-ADF69E401680}"/>
              </a:ext>
            </a:extLst>
          </p:cNvPr>
          <p:cNvSpPr txBox="1"/>
          <p:nvPr/>
        </p:nvSpPr>
        <p:spPr>
          <a:xfrm>
            <a:off x="2268415" y="3389693"/>
            <a:ext cx="1041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动词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B014988-EFF3-4F42-9850-D946628F2EA8}"/>
              </a:ext>
            </a:extLst>
          </p:cNvPr>
          <p:cNvSpPr txBox="1"/>
          <p:nvPr/>
        </p:nvSpPr>
        <p:spPr>
          <a:xfrm>
            <a:off x="8125583" y="1460132"/>
            <a:ext cx="231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do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EEB6AE6-0520-4FA7-A7BB-7083FDF26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61" y="165084"/>
            <a:ext cx="2806884" cy="1498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3295690-35E9-4551-A8E7-6956A4BCC156}"/>
              </a:ext>
            </a:extLst>
          </p:cNvPr>
          <p:cNvSpPr txBox="1"/>
          <p:nvPr/>
        </p:nvSpPr>
        <p:spPr>
          <a:xfrm>
            <a:off x="7643848" y="787791"/>
            <a:ext cx="1711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Do</a:t>
            </a:r>
            <a:r>
              <a:rPr lang="en-US" altLang="zh-CN" dirty="0"/>
              <a:t>   </a:t>
            </a:r>
            <a:r>
              <a:rPr lang="zh-CN" altLang="en-US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的变身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CC4F3AF-1477-45F5-AA04-617EFD6489CD}"/>
              </a:ext>
            </a:extLst>
          </p:cNvPr>
          <p:cNvSpPr txBox="1"/>
          <p:nvPr/>
        </p:nvSpPr>
        <p:spPr>
          <a:xfrm>
            <a:off x="8100428" y="2829684"/>
            <a:ext cx="231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doing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697C8C2-F252-4BB0-94D4-D1B8E344F4FD}"/>
              </a:ext>
            </a:extLst>
          </p:cNvPr>
          <p:cNvSpPr txBox="1"/>
          <p:nvPr/>
        </p:nvSpPr>
        <p:spPr>
          <a:xfrm>
            <a:off x="8125583" y="2144916"/>
            <a:ext cx="231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does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D95418A-7FED-45C4-9738-3F20AC530FFD}"/>
              </a:ext>
            </a:extLst>
          </p:cNvPr>
          <p:cNvSpPr txBox="1"/>
          <p:nvPr/>
        </p:nvSpPr>
        <p:spPr>
          <a:xfrm>
            <a:off x="8220661" y="3482102"/>
            <a:ext cx="2268710" cy="1579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did</a:t>
            </a:r>
          </a:p>
          <a:p>
            <a:r>
              <a:rPr lang="en-US" altLang="zh-CN" sz="4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done</a:t>
            </a:r>
            <a:endParaRPr lang="zh-CN" altLang="en-US" sz="48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内容占位符 8">
            <a:extLst>
              <a:ext uri="{FF2B5EF4-FFF2-40B4-BE49-F238E27FC236}">
                <a16:creationId xmlns:a16="http://schemas.microsoft.com/office/drawing/2014/main" id="{299347D3-241A-49E2-B705-AA9516F32353}"/>
              </a:ext>
            </a:extLst>
          </p:cNvPr>
          <p:cNvSpPr txBox="1">
            <a:spLocks/>
          </p:cNvSpPr>
          <p:nvPr/>
        </p:nvSpPr>
        <p:spPr>
          <a:xfrm>
            <a:off x="4066418" y="2300197"/>
            <a:ext cx="3207435" cy="2731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lang="zh-CN"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lang="zh-CN"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lang="zh-CN"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lang="zh-CN"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lang="zh-CN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lang="zh-CN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lang="zh-CN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lang="zh-CN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动词单三形式            </a:t>
            </a:r>
          </a:p>
        </p:txBody>
      </p:sp>
      <p:sp>
        <p:nvSpPr>
          <p:cNvPr id="19" name="内容占位符 8">
            <a:extLst>
              <a:ext uri="{FF2B5EF4-FFF2-40B4-BE49-F238E27FC236}">
                <a16:creationId xmlns:a16="http://schemas.microsoft.com/office/drawing/2014/main" id="{BDDDC85C-9D72-4EAC-BF4C-1EACB4AB00E8}"/>
              </a:ext>
            </a:extLst>
          </p:cNvPr>
          <p:cNvSpPr txBox="1">
            <a:spLocks/>
          </p:cNvSpPr>
          <p:nvPr/>
        </p:nvSpPr>
        <p:spPr>
          <a:xfrm>
            <a:off x="4091573" y="2975913"/>
            <a:ext cx="3207435" cy="2731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lang="zh-CN"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lang="zh-CN"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lang="zh-CN"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lang="zh-CN"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lang="zh-CN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lang="zh-CN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lang="zh-CN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lang="zh-CN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动词分次形式</a:t>
            </a:r>
          </a:p>
        </p:txBody>
      </p:sp>
      <p:sp>
        <p:nvSpPr>
          <p:cNvPr id="20" name="内容占位符 8">
            <a:extLst>
              <a:ext uri="{FF2B5EF4-FFF2-40B4-BE49-F238E27FC236}">
                <a16:creationId xmlns:a16="http://schemas.microsoft.com/office/drawing/2014/main" id="{00E20709-5795-47A5-849B-62FF2955E101}"/>
              </a:ext>
            </a:extLst>
          </p:cNvPr>
          <p:cNvSpPr txBox="1">
            <a:spLocks/>
          </p:cNvSpPr>
          <p:nvPr/>
        </p:nvSpPr>
        <p:spPr>
          <a:xfrm>
            <a:off x="4091573" y="3651303"/>
            <a:ext cx="3207435" cy="2731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lang="zh-CN"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lang="zh-CN"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lang="zh-CN"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lang="zh-CN"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lang="zh-CN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lang="zh-CN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lang="zh-CN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lang="zh-CN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动词的过去式</a:t>
            </a:r>
          </a:p>
          <a:p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动词的完成式</a:t>
            </a:r>
          </a:p>
        </p:txBody>
      </p:sp>
    </p:spTree>
    <p:extLst>
      <p:ext uri="{BB962C8B-B14F-4D97-AF65-F5344CB8AC3E}">
        <p14:creationId xmlns:p14="http://schemas.microsoft.com/office/powerpoint/2010/main" val="176188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/>
      <p:bldP spid="15" grpId="0"/>
      <p:bldP spid="16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6FBB5DC-122A-4515-9A8C-E7794B870A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8"/>
          <a:stretch/>
        </p:blipFill>
        <p:spPr>
          <a:xfrm>
            <a:off x="1659192" y="902849"/>
            <a:ext cx="8582066" cy="4581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 flipH="1">
            <a:off x="3793740" y="2729120"/>
            <a:ext cx="5124974" cy="928478"/>
          </a:xfrm>
        </p:spPr>
        <p:txBody>
          <a:bodyPr>
            <a:noAutofit/>
          </a:bodyPr>
          <a:lstStyle/>
          <a:p>
            <a:r>
              <a:rPr lang="en-US" altLang="zh-CN" sz="6000" b="1" dirty="0">
                <a:latin typeface="Comic Sans MS" panose="030F0702030302020204" pitchFamily="66" charset="0"/>
              </a:rPr>
              <a:t>Let’s   talk</a:t>
            </a:r>
            <a:endParaRPr lang="zh-CN" sz="6000" b="1" dirty="0">
              <a:latin typeface="Comic Sans MS" panose="030F0702030302020204" pitchFamily="66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8F6DE91-A178-4F27-ADB3-046A0C568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030" y="0"/>
            <a:ext cx="2334970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8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BC9AA1-50CD-471D-BC27-227A2B0AE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817" y="-48832"/>
            <a:ext cx="2334970" cy="154851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B70674E-1207-4E40-99A3-DAE99E904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128" y="355005"/>
            <a:ext cx="1325448" cy="12423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5EBCE6C-809A-48A1-ABBD-4EEA0D8534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61" y="1907682"/>
            <a:ext cx="1324945" cy="1372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DB54A73-D065-4BAC-9BB4-2BE079C769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33" t="34642" r="17744" b="2999"/>
          <a:stretch/>
        </p:blipFill>
        <p:spPr>
          <a:xfrm>
            <a:off x="1358559" y="3390757"/>
            <a:ext cx="1493198" cy="1372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61E33F9-6370-44E1-BBA6-C2F1255D3F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4128" y="5134324"/>
            <a:ext cx="1387629" cy="1168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D5D4DA5-37D3-48B1-A80F-5705F1EE11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2491" y="3282296"/>
            <a:ext cx="1947622" cy="19476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40C82B6-A483-406F-940E-F21D426B07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1407" y="155543"/>
            <a:ext cx="6202668" cy="1499685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F348645F-E6AD-4E46-9E9B-CD201FF67F8D}"/>
              </a:ext>
            </a:extLst>
          </p:cNvPr>
          <p:cNvSpPr txBox="1"/>
          <p:nvPr/>
        </p:nvSpPr>
        <p:spPr>
          <a:xfrm>
            <a:off x="5075139" y="1601754"/>
            <a:ext cx="2241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我们在哪里？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347B708-AEEA-4E2C-BE4C-6144056CC00A}"/>
              </a:ext>
            </a:extLst>
          </p:cNvPr>
          <p:cNvSpPr txBox="1"/>
          <p:nvPr/>
        </p:nvSpPr>
        <p:spPr>
          <a:xfrm>
            <a:off x="3272637" y="1948390"/>
            <a:ext cx="7713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We are on the Lion Planet.</a:t>
            </a:r>
            <a:endParaRPr lang="zh-CN" altLang="en-US" sz="48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8BF4168-3CAB-4F4F-8C46-D263D570CC06}"/>
              </a:ext>
            </a:extLst>
          </p:cNvPr>
          <p:cNvSpPr txBox="1"/>
          <p:nvPr/>
        </p:nvSpPr>
        <p:spPr>
          <a:xfrm>
            <a:off x="4950801" y="2845344"/>
            <a:ext cx="2489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我们在狮子星球上。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14C4918-DD9F-48F8-9059-4FD2F4AF816E}"/>
              </a:ext>
            </a:extLst>
          </p:cNvPr>
          <p:cNvSpPr txBox="1"/>
          <p:nvPr/>
        </p:nvSpPr>
        <p:spPr>
          <a:xfrm>
            <a:off x="3376246" y="3610056"/>
            <a:ext cx="593048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Points :</a:t>
            </a:r>
          </a:p>
          <a:p>
            <a:pPr marL="342900" indent="-342900">
              <a:buAutoNum type="arabicPeriod"/>
            </a:pPr>
            <a:r>
              <a:rPr lang="en-US" altLang="zh-CN" b="1" dirty="0">
                <a:solidFill>
                  <a:srgbClr val="FFC000"/>
                </a:solidFill>
                <a:latin typeface="Comic Sans MS" panose="030F0702030302020204" pitchFamily="66" charset="0"/>
              </a:rPr>
              <a:t>where  </a:t>
            </a:r>
            <a:r>
              <a:rPr lang="zh-CN" altLang="en-US" b="1" dirty="0">
                <a:solidFill>
                  <a:srgbClr val="FFC000"/>
                </a:solidFill>
                <a:latin typeface="Comic Sans MS" panose="030F0702030302020204" pitchFamily="66" charset="0"/>
              </a:rPr>
              <a:t>引导的特殊疑问句。</a:t>
            </a:r>
            <a:endParaRPr lang="en-US" altLang="zh-CN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zh-CN" altLang="en-US" b="1" dirty="0">
                <a:solidFill>
                  <a:srgbClr val="FFC000"/>
                </a:solidFill>
                <a:latin typeface="Comic Sans MS" panose="030F0702030302020204" pitchFamily="66" charset="0"/>
              </a:rPr>
              <a:t>一般疑问句：可以用</a:t>
            </a:r>
            <a:r>
              <a:rPr lang="en-US" altLang="zh-CN" b="1" dirty="0">
                <a:solidFill>
                  <a:srgbClr val="FFC000"/>
                </a:solidFill>
                <a:latin typeface="Comic Sans MS" panose="030F0702030302020204" pitchFamily="66" charset="0"/>
              </a:rPr>
              <a:t>yes/no</a:t>
            </a:r>
            <a:r>
              <a:rPr lang="zh-CN" altLang="en-US" b="1" dirty="0">
                <a:solidFill>
                  <a:srgbClr val="FFC000"/>
                </a:solidFill>
                <a:latin typeface="Comic Sans MS" panose="030F0702030302020204" pitchFamily="66" charset="0"/>
              </a:rPr>
              <a:t>，回答的句子哦</a:t>
            </a:r>
            <a:endParaRPr lang="en-US" altLang="zh-CN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US" altLang="zh-CN" b="1" dirty="0">
                <a:solidFill>
                  <a:srgbClr val="FFC000"/>
                </a:solidFill>
                <a:latin typeface="Comic Sans MS" panose="030F0702030302020204" pitchFamily="66" charset="0"/>
              </a:rPr>
              <a:t>Are you a boy? Yes, I am.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C78F5A2-BF7B-4CEA-8DA4-4C9950BD6EC5}"/>
              </a:ext>
            </a:extLst>
          </p:cNvPr>
          <p:cNvSpPr txBox="1"/>
          <p:nvPr/>
        </p:nvSpPr>
        <p:spPr>
          <a:xfrm>
            <a:off x="3241201" y="5134324"/>
            <a:ext cx="761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omic Sans MS" panose="030F0702030302020204" pitchFamily="66" charset="0"/>
              </a:rPr>
              <a:t>Who knows?  What does “ </a:t>
            </a:r>
            <a:r>
              <a:rPr lang="en-US" altLang="zh-CN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It isn’t on </a:t>
            </a:r>
            <a:r>
              <a:rPr lang="en-US" altLang="zh-CN" sz="2400" b="1" dirty="0">
                <a:latin typeface="Comic Sans MS" panose="030F0702030302020204" pitchFamily="66" charset="0"/>
              </a:rPr>
              <a:t>” mean?  </a:t>
            </a:r>
            <a:endParaRPr lang="zh-CN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BDEEE91-A5B8-409D-8E1C-44E44316AE85}"/>
              </a:ext>
            </a:extLst>
          </p:cNvPr>
          <p:cNvSpPr txBox="1"/>
          <p:nvPr/>
        </p:nvSpPr>
        <p:spPr>
          <a:xfrm>
            <a:off x="4975347" y="6041330"/>
            <a:ext cx="2874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不行 没门</a:t>
            </a:r>
          </a:p>
        </p:txBody>
      </p:sp>
    </p:spTree>
    <p:extLst>
      <p:ext uri="{BB962C8B-B14F-4D97-AF65-F5344CB8AC3E}">
        <p14:creationId xmlns:p14="http://schemas.microsoft.com/office/powerpoint/2010/main" val="81362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BC9AA1-50CD-471D-BC27-227A2B0AE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817" y="-48832"/>
            <a:ext cx="2334970" cy="154851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B70674E-1207-4E40-99A3-DAE99E904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626" y="370675"/>
            <a:ext cx="1325448" cy="12423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5EBCE6C-809A-48A1-ABBD-4EEA0D8534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26" y="1875448"/>
            <a:ext cx="1324945" cy="1372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DB54A73-D065-4BAC-9BB4-2BE079C769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33" t="34642" r="17744" b="2999"/>
          <a:stretch/>
        </p:blipFill>
        <p:spPr>
          <a:xfrm>
            <a:off x="1227482" y="3429000"/>
            <a:ext cx="1606641" cy="1477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61E33F9-6370-44E1-BBA6-C2F1255D3F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5626" y="5351534"/>
            <a:ext cx="1387629" cy="1168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75AF3A-8FA2-4D82-8F6E-FF96FEFD0F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1775" y="2363214"/>
            <a:ext cx="2060842" cy="17543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5F9A048-F187-44E6-BDDF-06C67C4CD3F7}"/>
              </a:ext>
            </a:extLst>
          </p:cNvPr>
          <p:cNvSpPr txBox="1"/>
          <p:nvPr/>
        </p:nvSpPr>
        <p:spPr>
          <a:xfrm>
            <a:off x="3318579" y="407956"/>
            <a:ext cx="6814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00B0F0"/>
                </a:solidFill>
                <a:latin typeface="Comic Sans MS" panose="030F0702030302020204" pitchFamily="66" charset="0"/>
              </a:rPr>
              <a:t>Look ! I see a lion.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E7EB70C-0ECE-4E77-A324-428E43C9CFA9}"/>
              </a:ext>
            </a:extLst>
          </p:cNvPr>
          <p:cNvSpPr txBox="1"/>
          <p:nvPr/>
        </p:nvSpPr>
        <p:spPr>
          <a:xfrm>
            <a:off x="5083260" y="1400836"/>
            <a:ext cx="505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看！我看见一只狮子。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853816A-BF87-4C13-B796-40D5AC0FA451}"/>
              </a:ext>
            </a:extLst>
          </p:cNvPr>
          <p:cNvSpPr txBox="1"/>
          <p:nvPr/>
        </p:nvSpPr>
        <p:spPr>
          <a:xfrm>
            <a:off x="3356091" y="1915418"/>
            <a:ext cx="7713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Wow ! It’s so big.</a:t>
            </a:r>
            <a:endParaRPr lang="zh-CN" altLang="en-US" sz="48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FD622B0-D6EB-4FE9-9085-86DFF9C5FE86}"/>
              </a:ext>
            </a:extLst>
          </p:cNvPr>
          <p:cNvSpPr txBox="1"/>
          <p:nvPr/>
        </p:nvSpPr>
        <p:spPr>
          <a:xfrm>
            <a:off x="5233182" y="2754183"/>
            <a:ext cx="505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哇哦！他这么大</a:t>
            </a:r>
            <a:r>
              <a:rPr lang="zh-CN" altLang="en-US" dirty="0"/>
              <a:t>！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502CA82-C4CA-473F-8728-2B82F3D000E5}"/>
              </a:ext>
            </a:extLst>
          </p:cNvPr>
          <p:cNvSpPr txBox="1"/>
          <p:nvPr/>
        </p:nvSpPr>
        <p:spPr>
          <a:xfrm>
            <a:off x="3356091" y="3484712"/>
            <a:ext cx="73989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Points :</a:t>
            </a:r>
          </a:p>
          <a:p>
            <a:pPr marL="342900" indent="-342900">
              <a:buAutoNum type="arabicPeriod"/>
            </a:pPr>
            <a:r>
              <a:rPr lang="zh-CN" altLang="en-US" b="1" dirty="0">
                <a:solidFill>
                  <a:srgbClr val="FFC000"/>
                </a:solidFill>
                <a:latin typeface="Comic Sans MS" panose="030F0702030302020204" pitchFamily="66" charset="0"/>
              </a:rPr>
              <a:t>字母</a:t>
            </a:r>
            <a:r>
              <a:rPr lang="en-US" altLang="zh-CN" b="1" dirty="0">
                <a:solidFill>
                  <a:srgbClr val="FFC000"/>
                </a:solidFill>
                <a:latin typeface="Comic Sans MS" panose="030F0702030302020204" pitchFamily="66" charset="0"/>
              </a:rPr>
              <a:t> I </a:t>
            </a:r>
            <a:r>
              <a:rPr lang="zh-CN" altLang="en-US" b="1" dirty="0">
                <a:solidFill>
                  <a:srgbClr val="FFC000"/>
                </a:solidFill>
                <a:latin typeface="Comic Sans MS" panose="030F0702030302020204" pitchFamily="66" charset="0"/>
              </a:rPr>
              <a:t>，不管是在句首还是句中都要大写哦！</a:t>
            </a:r>
            <a:endParaRPr lang="en-US" altLang="zh-CN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zh-CN" b="1" dirty="0">
                <a:solidFill>
                  <a:srgbClr val="FFC000"/>
                </a:solidFill>
                <a:latin typeface="Comic Sans MS" panose="030F0702030302020204" pitchFamily="66" charset="0"/>
              </a:rPr>
              <a:t>a/an </a:t>
            </a:r>
            <a:r>
              <a:rPr lang="zh-CN" altLang="en-US" b="1" dirty="0">
                <a:solidFill>
                  <a:srgbClr val="FFC000"/>
                </a:solidFill>
                <a:latin typeface="Comic Sans MS" panose="030F0702030302020204" pitchFamily="66" charset="0"/>
              </a:rPr>
              <a:t>不定冠词，</a:t>
            </a:r>
            <a:r>
              <a:rPr lang="en-US" altLang="zh-CN" b="1" dirty="0">
                <a:solidFill>
                  <a:srgbClr val="FFC000"/>
                </a:solidFill>
                <a:latin typeface="Comic Sans MS" panose="030F0702030302020204" pitchFamily="66" charset="0"/>
              </a:rPr>
              <a:t>a </a:t>
            </a:r>
            <a:r>
              <a:rPr lang="zh-CN" altLang="en-US" b="1" dirty="0">
                <a:solidFill>
                  <a:srgbClr val="FFC000"/>
                </a:solidFill>
                <a:latin typeface="Comic Sans MS" panose="030F0702030302020204" pitchFamily="66" charset="0"/>
              </a:rPr>
              <a:t>用辅音音素前，</a:t>
            </a:r>
            <a:r>
              <a:rPr lang="en-US" altLang="zh-CN" b="1" dirty="0">
                <a:solidFill>
                  <a:srgbClr val="FFC000"/>
                </a:solidFill>
                <a:latin typeface="Comic Sans MS" panose="030F0702030302020204" pitchFamily="66" charset="0"/>
              </a:rPr>
              <a:t>an</a:t>
            </a:r>
            <a:r>
              <a:rPr lang="zh-CN" altLang="en-US" b="1" dirty="0">
                <a:solidFill>
                  <a:srgbClr val="FFC000"/>
                </a:solidFill>
                <a:latin typeface="Comic Sans MS" panose="030F0702030302020204" pitchFamily="66" charset="0"/>
              </a:rPr>
              <a:t>则用于元音音素前</a:t>
            </a:r>
            <a:r>
              <a:rPr lang="en-US" altLang="zh-CN" b="1" dirty="0">
                <a:solidFill>
                  <a:srgbClr val="FFC000"/>
                </a:solidFill>
                <a:latin typeface="Comic Sans MS" panose="030F0702030302020204" pitchFamily="66" charset="0"/>
              </a:rPr>
              <a:t>,</a:t>
            </a:r>
            <a:r>
              <a:rPr lang="zh-CN" altLang="en-US" b="1" dirty="0">
                <a:solidFill>
                  <a:srgbClr val="FFC000"/>
                </a:solidFill>
                <a:latin typeface="Comic Sans MS" panose="030F0702030302020204" pitchFamily="66" charset="0"/>
              </a:rPr>
              <a:t>表示一个，</a:t>
            </a:r>
            <a:r>
              <a:rPr lang="en-US" altLang="zh-CN" b="1" dirty="0">
                <a:solidFill>
                  <a:srgbClr val="FFC000"/>
                </a:solidFill>
                <a:latin typeface="Comic Sans MS" panose="030F0702030302020204" pitchFamily="66" charset="0"/>
              </a:rPr>
              <a:t>an apple </a:t>
            </a:r>
            <a:r>
              <a:rPr lang="zh-CN" altLang="en-US" b="1" dirty="0">
                <a:solidFill>
                  <a:srgbClr val="FFC000"/>
                </a:solidFill>
                <a:latin typeface="Comic Sans MS" panose="030F0702030302020204" pitchFamily="66" charset="0"/>
              </a:rPr>
              <a:t>。 </a:t>
            </a:r>
            <a:endParaRPr lang="en-US" altLang="zh-CN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zh-CN" altLang="en-US" b="1" dirty="0">
                <a:solidFill>
                  <a:srgbClr val="FFC000"/>
                </a:solidFill>
                <a:latin typeface="Comic Sans MS" panose="030F0702030302020204" pitchFamily="66" charset="0"/>
              </a:rPr>
              <a:t>定冠词</a:t>
            </a:r>
            <a:r>
              <a:rPr lang="en-US" altLang="zh-CN" b="1" dirty="0">
                <a:solidFill>
                  <a:srgbClr val="FFC000"/>
                </a:solidFill>
                <a:latin typeface="Comic Sans MS" panose="030F0702030302020204" pitchFamily="66" charset="0"/>
              </a:rPr>
              <a:t>the</a:t>
            </a:r>
            <a:r>
              <a:rPr lang="zh-CN" altLang="en-US" b="1" dirty="0">
                <a:solidFill>
                  <a:srgbClr val="FFC000"/>
                </a:solidFill>
                <a:latin typeface="Comic Sans MS" panose="030F0702030302020204" pitchFamily="66" charset="0"/>
              </a:rPr>
              <a:t>，</a:t>
            </a:r>
            <a:r>
              <a:rPr lang="en-US" altLang="zh-CN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b="1" dirty="0">
                <a:solidFill>
                  <a:srgbClr val="FFC000"/>
                </a:solidFill>
                <a:latin typeface="Comic Sans MS" panose="030F0702030302020204" pitchFamily="66" charset="0"/>
              </a:rPr>
              <a:t>表示某个或者某些特定的人或东西哦！</a:t>
            </a:r>
            <a:endParaRPr lang="en-US" altLang="zh-CN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zh-CN" b="1" dirty="0">
                <a:solidFill>
                  <a:srgbClr val="FFC000"/>
                </a:solidFill>
                <a:latin typeface="Comic Sans MS" panose="030F0702030302020204" pitchFamily="66" charset="0"/>
              </a:rPr>
              <a:t>So adv. </a:t>
            </a:r>
            <a:r>
              <a:rPr lang="zh-CN" altLang="en-US" b="1" dirty="0">
                <a:solidFill>
                  <a:srgbClr val="FFC000"/>
                </a:solidFill>
                <a:latin typeface="Comic Sans MS" panose="030F0702030302020204" pitchFamily="66" charset="0"/>
              </a:rPr>
              <a:t>（表示程度）这么 那样 那么 那样 如此</a:t>
            </a:r>
            <a:endParaRPr lang="en-US" altLang="zh-CN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C3C4C51-F985-431D-9EE7-09F8361886DB}"/>
              </a:ext>
            </a:extLst>
          </p:cNvPr>
          <p:cNvSpPr txBox="1"/>
          <p:nvPr/>
        </p:nvSpPr>
        <p:spPr>
          <a:xfrm>
            <a:off x="3356091" y="5695211"/>
            <a:ext cx="7580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omic Sans MS" panose="030F0702030302020204" pitchFamily="66" charset="0"/>
              </a:rPr>
              <a:t>Who knows?  What does “ </a:t>
            </a:r>
            <a:r>
              <a:rPr lang="en-US" altLang="zh-CN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so be it </a:t>
            </a:r>
            <a:r>
              <a:rPr lang="en-US" altLang="zh-CN" sz="2400" b="1" dirty="0">
                <a:latin typeface="Comic Sans MS" panose="030F0702030302020204" pitchFamily="66" charset="0"/>
              </a:rPr>
              <a:t>” mean?</a:t>
            </a:r>
            <a:endParaRPr lang="zh-CN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1284181-CD64-4865-B63C-0F794C7FD2EC}"/>
              </a:ext>
            </a:extLst>
          </p:cNvPr>
          <p:cNvSpPr txBox="1"/>
          <p:nvPr/>
        </p:nvSpPr>
        <p:spPr>
          <a:xfrm>
            <a:off x="4868119" y="6214251"/>
            <a:ext cx="3812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（表示完全接受）就那样好了</a:t>
            </a:r>
            <a:endParaRPr lang="zh-CN" altLang="en-US" sz="20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754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7" grpId="0"/>
      <p:bldP spid="4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BC9AA1-50CD-471D-BC27-227A2B0AE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817" y="-48832"/>
            <a:ext cx="2334970" cy="154851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B70674E-1207-4E40-99A3-DAE99E904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598" y="257328"/>
            <a:ext cx="1325448" cy="12423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5EBCE6C-809A-48A1-ABBD-4EEA0D8534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101" y="1646178"/>
            <a:ext cx="1324945" cy="1372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DB54A73-D065-4BAC-9BB4-2BE079C769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33" t="34642" r="17744" b="2999"/>
          <a:stretch/>
        </p:blipFill>
        <p:spPr>
          <a:xfrm>
            <a:off x="1306001" y="3165481"/>
            <a:ext cx="1606641" cy="1477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7E076CB-C3FC-43BA-A604-3F35F71A77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000" y="4789081"/>
            <a:ext cx="2374517" cy="1186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3830D79-BBDF-4D96-8B7F-217E17837AFC}"/>
              </a:ext>
            </a:extLst>
          </p:cNvPr>
          <p:cNvSpPr txBox="1"/>
          <p:nvPr/>
        </p:nvSpPr>
        <p:spPr>
          <a:xfrm>
            <a:off x="1591782" y="5104097"/>
            <a:ext cx="146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Right or wrong?</a:t>
            </a:r>
            <a:endParaRPr lang="zh-CN" altLang="en-US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0E762A3-5B81-4AB6-BE7D-0CF2C5390A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5572" y="4654943"/>
            <a:ext cx="1512757" cy="15127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EDCCEF05-A7E2-458B-BDFC-C6FF791D300B}"/>
              </a:ext>
            </a:extLst>
          </p:cNvPr>
          <p:cNvSpPr txBox="1"/>
          <p:nvPr/>
        </p:nvSpPr>
        <p:spPr>
          <a:xfrm>
            <a:off x="3057826" y="217595"/>
            <a:ext cx="7429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00B0F0"/>
                </a:solidFill>
                <a:latin typeface="Comic Sans MS" panose="030F0702030302020204" pitchFamily="66" charset="0"/>
              </a:rPr>
              <a:t>What are you do</a:t>
            </a:r>
            <a:r>
              <a:rPr lang="en-US" altLang="zh-CN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ing</a:t>
            </a:r>
            <a:r>
              <a:rPr lang="en-US" altLang="zh-CN" sz="5400" dirty="0">
                <a:solidFill>
                  <a:srgbClr val="00B0F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B0C410A-8738-4711-B0E9-F8573BDFAA9F}"/>
              </a:ext>
            </a:extLst>
          </p:cNvPr>
          <p:cNvSpPr txBox="1"/>
          <p:nvPr/>
        </p:nvSpPr>
        <p:spPr>
          <a:xfrm>
            <a:off x="5146716" y="1038020"/>
            <a:ext cx="203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你正在做什么？</a:t>
            </a:r>
            <a:endParaRPr lang="en-US" altLang="zh-CN" b="1" dirty="0">
              <a:solidFill>
                <a:schemeClr val="accent6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C3EEE52-D91F-4D1E-AED1-2B6CF5C4D2E2}"/>
              </a:ext>
            </a:extLst>
          </p:cNvPr>
          <p:cNvSpPr txBox="1"/>
          <p:nvPr/>
        </p:nvSpPr>
        <p:spPr>
          <a:xfrm>
            <a:off x="3244991" y="1614021"/>
            <a:ext cx="8527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 am looking at the animal</a:t>
            </a:r>
            <a:r>
              <a:rPr lang="en-US" altLang="zh-CN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48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zh-CN" altLang="en-US" sz="48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8185C89-D645-4C8E-A5A1-74BAEDCFF67F}"/>
              </a:ext>
            </a:extLst>
          </p:cNvPr>
          <p:cNvSpPr txBox="1"/>
          <p:nvPr/>
        </p:nvSpPr>
        <p:spPr>
          <a:xfrm>
            <a:off x="5193690" y="2484536"/>
            <a:ext cx="585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我正在看动物。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FACA698-D472-435B-A929-7D683E4828F1}"/>
              </a:ext>
            </a:extLst>
          </p:cNvPr>
          <p:cNvSpPr txBox="1"/>
          <p:nvPr/>
        </p:nvSpPr>
        <p:spPr>
          <a:xfrm>
            <a:off x="3487066" y="2935866"/>
            <a:ext cx="73989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Points :</a:t>
            </a:r>
          </a:p>
          <a:p>
            <a:pPr marL="342900" indent="-342900">
              <a:buAutoNum type="arabicPeriod"/>
            </a:pPr>
            <a:r>
              <a:rPr lang="zh-CN" altLang="en-US" b="1" dirty="0">
                <a:solidFill>
                  <a:srgbClr val="FFC000"/>
                </a:solidFill>
                <a:latin typeface="Comic Sans MS" panose="030F0702030302020204" pitchFamily="66" charset="0"/>
              </a:rPr>
              <a:t>动词的分次用在“现在进行时”，表示说话的时候正在发生的动作哦！</a:t>
            </a:r>
            <a:endParaRPr lang="en-US" altLang="zh-CN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zh-CN" altLang="en-US" b="1" dirty="0">
                <a:solidFill>
                  <a:srgbClr val="FFC000"/>
                </a:solidFill>
                <a:latin typeface="Comic Sans MS" panose="030F0702030302020204" pitchFamily="66" charset="0"/>
              </a:rPr>
              <a:t>问句怎么问的，就要怎么回答哦，用进行时问，就要用进行时回答哦！</a:t>
            </a:r>
            <a:endParaRPr lang="en-US" altLang="zh-CN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921E1F5-4933-42B3-A395-49353B094E66}"/>
              </a:ext>
            </a:extLst>
          </p:cNvPr>
          <p:cNvSpPr txBox="1"/>
          <p:nvPr/>
        </p:nvSpPr>
        <p:spPr>
          <a:xfrm>
            <a:off x="3579585" y="4668211"/>
            <a:ext cx="7099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What is he doing?     He watches TV.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3907F02-FA66-47F1-8E92-723073F9A86C}"/>
              </a:ext>
            </a:extLst>
          </p:cNvPr>
          <p:cNvSpPr txBox="1"/>
          <p:nvPr/>
        </p:nvSpPr>
        <p:spPr>
          <a:xfrm>
            <a:off x="3538666" y="5160455"/>
            <a:ext cx="7099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What </a:t>
            </a:r>
            <a:r>
              <a:rPr lang="en-US" altLang="zh-CN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en-US" altLang="zh-C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altLang="zh-CN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doing</a:t>
            </a:r>
            <a:r>
              <a:rPr lang="en-US" altLang="zh-C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?     He </a:t>
            </a:r>
            <a:r>
              <a:rPr lang="en-US" altLang="zh-CN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is watching </a:t>
            </a:r>
            <a:r>
              <a:rPr lang="en-US" altLang="zh-C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TV.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43B307D-714B-4AF7-B40A-6C7AE984736B}"/>
              </a:ext>
            </a:extLst>
          </p:cNvPr>
          <p:cNvSpPr txBox="1"/>
          <p:nvPr/>
        </p:nvSpPr>
        <p:spPr>
          <a:xfrm>
            <a:off x="3505674" y="5688872"/>
            <a:ext cx="6999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What does he do?     He is playing with his train</a:t>
            </a:r>
            <a:r>
              <a:rPr lang="en-US" altLang="zh-C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400D698-2361-41A3-A77F-97945E17753F}"/>
              </a:ext>
            </a:extLst>
          </p:cNvPr>
          <p:cNvSpPr txBox="1"/>
          <p:nvPr/>
        </p:nvSpPr>
        <p:spPr>
          <a:xfrm>
            <a:off x="3579585" y="6217289"/>
            <a:ext cx="6491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What </a:t>
            </a:r>
            <a:r>
              <a:rPr lang="en-US" altLang="zh-CN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does</a:t>
            </a:r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he do?     He </a:t>
            </a:r>
            <a:r>
              <a:rPr lang="en-US" altLang="zh-CN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plays</a:t>
            </a:r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with his train</a:t>
            </a:r>
            <a:r>
              <a:rPr lang="en-US" altLang="zh-C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26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/>
      <p:bldP spid="25" grpId="0"/>
      <p:bldP spid="9" grpId="0"/>
      <p:bldP spid="26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8D8B3457135D67479991424C624CBB4704002439B9162B2E88498A324BEFF3815221" ma:contentTypeVersion="55" ma:contentTypeDescription="Create a new document." ma:contentTypeScope="" ma:versionID="a7e4f43ee53fc86ae1dd6272262eb9fb">
  <xsd:schema xmlns:xsd="http://www.w3.org/2001/XMLSchema" xmlns:xs="http://www.w3.org/2001/XMLSchema" xmlns:p="http://schemas.microsoft.com/office/2006/metadata/properties" xmlns:ns2="905c3888-6285-45d0-bd76-60a9ac2d738c" xmlns:ns3="a0b64b53-fba7-43ca-b952-90e5e74773dd" targetNamespace="http://schemas.microsoft.com/office/2006/metadata/properties" ma:root="true" ma:fieldsID="12cd52f9b34cd953802493d919c383c5" ns2:_="" ns3:_="">
    <xsd:import namespace="905c3888-6285-45d0-bd76-60a9ac2d738c"/>
    <xsd:import namespace="a0b64b53-fba7-43ca-b952-90e5e74773d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5c3888-6285-45d0-bd76-60a9ac2d738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2fd52ad2-63b0-4f05-b7aa-a17a1c48ca4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5FC5A58-2851-427E-95B4-AFAF1C73BA4D}" ma:internalName="CSXSubmissionMarket" ma:readOnly="false" ma:showField="MarketName" ma:web="905c3888-6285-45d0-bd76-60a9ac2d738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d402824c-da96-4981-b598-df734aacbc3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F948D4D-A57E-4E3F-87E9-0ABE9F2D748E}" ma:internalName="InProjectListLookup" ma:readOnly="true" ma:showField="InProjectList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b8eee2a3-2d4f-4b12-b229-9e667c371718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F948D4D-A57E-4E3F-87E9-0ABE9F2D748E}" ma:internalName="LastCompleteVersionLookup" ma:readOnly="true" ma:showField="LastCompleteVersion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F948D4D-A57E-4E3F-87E9-0ABE9F2D748E}" ma:internalName="LastPreviewErrorLookup" ma:readOnly="true" ma:showField="LastPreviewError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F948D4D-A57E-4E3F-87E9-0ABE9F2D748E}" ma:internalName="LastPreviewResultLookup" ma:readOnly="true" ma:showField="LastPreviewResult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F948D4D-A57E-4E3F-87E9-0ABE9F2D748E}" ma:internalName="LastPreviewAttemptDateLookup" ma:readOnly="true" ma:showField="LastPreviewAttemptDate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F948D4D-A57E-4E3F-87E9-0ABE9F2D748E}" ma:internalName="LastPreviewedByLookup" ma:readOnly="true" ma:showField="LastPreviewedBy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F948D4D-A57E-4E3F-87E9-0ABE9F2D748E}" ma:internalName="LastPreviewTimeLookup" ma:readOnly="true" ma:showField="LastPreviewTime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F948D4D-A57E-4E3F-87E9-0ABE9F2D748E}" ma:internalName="LastPreviewVersionLookup" ma:readOnly="true" ma:showField="LastPreviewVersion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F948D4D-A57E-4E3F-87E9-0ABE9F2D748E}" ma:internalName="LastPublishErrorLookup" ma:readOnly="true" ma:showField="LastPublishError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F948D4D-A57E-4E3F-87E9-0ABE9F2D748E}" ma:internalName="LastPublishResultLookup" ma:readOnly="true" ma:showField="LastPublishResult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F948D4D-A57E-4E3F-87E9-0ABE9F2D748E}" ma:internalName="LastPublishAttemptDateLookup" ma:readOnly="true" ma:showField="LastPublishAttemptDate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F948D4D-A57E-4E3F-87E9-0ABE9F2D748E}" ma:internalName="LastPublishedByLookup" ma:readOnly="true" ma:showField="LastPublishedBy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F948D4D-A57E-4E3F-87E9-0ABE9F2D748E}" ma:internalName="LastPublishTimeLookup" ma:readOnly="true" ma:showField="LastPublishTime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F948D4D-A57E-4E3F-87E9-0ABE9F2D748E}" ma:internalName="LastPublishVersionLookup" ma:readOnly="true" ma:showField="LastPublishVersion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EFB310-8154-40EE-A736-2FF11D479763}" ma:internalName="LocLastLocAttemptVersionLookup" ma:readOnly="false" ma:showField="LastLocAttemptVersion" ma:web="905c3888-6285-45d0-bd76-60a9ac2d738c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EFB310-8154-40EE-A736-2FF11D479763}" ma:internalName="LocLastLocAttemptVersionTypeLookup" ma:readOnly="true" ma:showField="LastLocAttemptVersionType" ma:web="905c3888-6285-45d0-bd76-60a9ac2d738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EFB310-8154-40EE-A736-2FF11D479763}" ma:internalName="LocNewPublishedVersionLookup" ma:readOnly="true" ma:showField="NewPublishedVersion" ma:web="905c3888-6285-45d0-bd76-60a9ac2d738c">
      <xsd:simpleType>
        <xsd:restriction base="dms:Lookup"/>
      </xsd:simpleType>
    </xsd:element>
    <xsd:element name="LocOverallHandbackStatusLookup" ma:index="76" nillable="true" ma:displayName="Loc Overall Handback Status" ma:default="" ma:list="{B1EFB310-8154-40EE-A736-2FF11D479763}" ma:internalName="LocOverallHandbackStatusLookup" ma:readOnly="true" ma:showField="OverallHandbackStatus" ma:web="905c3888-6285-45d0-bd76-60a9ac2d738c">
      <xsd:simpleType>
        <xsd:restriction base="dms:Lookup"/>
      </xsd:simpleType>
    </xsd:element>
    <xsd:element name="LocOverallLocStatusLookup" ma:index="77" nillable="true" ma:displayName="Loc Overall Localize Status" ma:default="" ma:list="{B1EFB310-8154-40EE-A736-2FF11D479763}" ma:internalName="LocOverallLocStatusLookup" ma:readOnly="true" ma:showField="OverallLocStatus" ma:web="905c3888-6285-45d0-bd76-60a9ac2d738c">
      <xsd:simpleType>
        <xsd:restriction base="dms:Lookup"/>
      </xsd:simpleType>
    </xsd:element>
    <xsd:element name="LocOverallPreviewStatusLookup" ma:index="78" nillable="true" ma:displayName="Loc Overall Preview Status" ma:default="" ma:list="{B1EFB310-8154-40EE-A736-2FF11D479763}" ma:internalName="LocOverallPreviewStatusLookup" ma:readOnly="true" ma:showField="OverallPreviewStatus" ma:web="905c3888-6285-45d0-bd76-60a9ac2d738c">
      <xsd:simpleType>
        <xsd:restriction base="dms:Lookup"/>
      </xsd:simpleType>
    </xsd:element>
    <xsd:element name="LocOverallPublishStatusLookup" ma:index="79" nillable="true" ma:displayName="Loc Overall Publish Status" ma:default="" ma:list="{B1EFB310-8154-40EE-A736-2FF11D479763}" ma:internalName="LocOverallPublishStatusLookup" ma:readOnly="true" ma:showField="OverallPublishStatus" ma:web="905c3888-6285-45d0-bd76-60a9ac2d738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EFB310-8154-40EE-A736-2FF11D479763}" ma:internalName="LocProcessedForHandoffsLookup" ma:readOnly="true" ma:showField="ProcessedForHandoffs" ma:web="905c3888-6285-45d0-bd76-60a9ac2d738c">
      <xsd:simpleType>
        <xsd:restriction base="dms:Lookup"/>
      </xsd:simpleType>
    </xsd:element>
    <xsd:element name="LocProcessedForMarketsLookup" ma:index="82" nillable="true" ma:displayName="Loc Processed For Markets" ma:default="" ma:list="{B1EFB310-8154-40EE-A736-2FF11D479763}" ma:internalName="LocProcessedForMarketsLookup" ma:readOnly="true" ma:showField="ProcessedForMarkets" ma:web="905c3888-6285-45d0-bd76-60a9ac2d738c">
      <xsd:simpleType>
        <xsd:restriction base="dms:Lookup"/>
      </xsd:simpleType>
    </xsd:element>
    <xsd:element name="LocPublishedDependentAssetsLookup" ma:index="83" nillable="true" ma:displayName="Loc Published Dependent Assets" ma:default="" ma:list="{B1EFB310-8154-40EE-A736-2FF11D479763}" ma:internalName="LocPublishedDependentAssetsLookup" ma:readOnly="true" ma:showField="PublishedDependentAssets" ma:web="905c3888-6285-45d0-bd76-60a9ac2d738c">
      <xsd:simpleType>
        <xsd:restriction base="dms:Lookup"/>
      </xsd:simpleType>
    </xsd:element>
    <xsd:element name="LocPublishedLinkedAssetsLookup" ma:index="84" nillable="true" ma:displayName="Loc Published Linked Assets" ma:default="" ma:list="{B1EFB310-8154-40EE-A736-2FF11D479763}" ma:internalName="LocPublishedLinkedAssetsLookup" ma:readOnly="true" ma:showField="PublishedLinkedAssets" ma:web="905c3888-6285-45d0-bd76-60a9ac2d738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726a1ece-9747-4e7d-9113-bc8295fd2c1d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5FC5A58-2851-427E-95B4-AFAF1C73BA4D}" ma:internalName="Markets" ma:readOnly="false" ma:showField="MarketName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F948D4D-A57E-4E3F-87E9-0ABE9F2D748E}" ma:internalName="NumOfRatingsLookup" ma:readOnly="true" ma:showField="NumOfRatings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F948D4D-A57E-4E3F-87E9-0ABE9F2D748E}" ma:internalName="PublishStatusLookup" ma:readOnly="false" ma:showField="PublishStatus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cba8db9d-85f8-47e4-85af-46018813972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72161567-9e55-4761-b65c-3c8149bfc4ca}" ma:internalName="TaxCatchAll" ma:showField="CatchAllData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72161567-9e55-4761-b65c-3c8149bfc4ca}" ma:internalName="TaxCatchAllLabel" ma:readOnly="true" ma:showField="CatchAllDataLabel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64b53-fba7-43ca-b952-90e5e74773d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0" ma:index="135" nillable="true" ma:displayName="Component" ma:internalName="Component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905c3888-6285-45d0-bd76-60a9ac2d738c">小学老师通过这个有趣、以秋天为主题的演示文稿，为学生们介绍您的班级以及对来年寄予的期望。示例内容包括课程安排、您的个人简介、上课规定、科目、目标等。您的学生将会喜欢明亮的秋天色彩中的树木、叶子、南瓜以及稻草人的有趣插图。此演示文稿模板采用宽屏格式 (16x9)。
</APDescription>
    <AssetExpire xmlns="905c3888-6285-45d0-bd76-60a9ac2d738c">2029-01-01T08:00:00+00:00</AssetExpire>
    <CampaignTagsTaxHTField0 xmlns="905c3888-6285-45d0-bd76-60a9ac2d738c">
      <Terms xmlns="http://schemas.microsoft.com/office/infopath/2007/PartnerControls"/>
    </CampaignTagsTaxHTField0>
    <IntlLangReviewDate xmlns="905c3888-6285-45d0-bd76-60a9ac2d738c" xsi:nil="true"/>
    <TPFriendlyName xmlns="905c3888-6285-45d0-bd76-60a9ac2d738c" xsi:nil="true"/>
    <IntlLangReview xmlns="905c3888-6285-45d0-bd76-60a9ac2d738c">false</IntlLangReview>
    <LocLastLocAttemptVersionLookup xmlns="905c3888-6285-45d0-bd76-60a9ac2d738c">835472</LocLastLocAttemptVersionLookup>
    <PolicheckWords xmlns="905c3888-6285-45d0-bd76-60a9ac2d738c" xsi:nil="true"/>
    <SubmitterId xmlns="905c3888-6285-45d0-bd76-60a9ac2d738c" xsi:nil="true"/>
    <AcquiredFrom xmlns="905c3888-6285-45d0-bd76-60a9ac2d738c">Internal MS</AcquiredFrom>
    <EditorialStatus xmlns="905c3888-6285-45d0-bd76-60a9ac2d738c">Complete</EditorialStatus>
    <Markets xmlns="905c3888-6285-45d0-bd76-60a9ac2d738c"/>
    <OriginAsset xmlns="905c3888-6285-45d0-bd76-60a9ac2d738c" xsi:nil="true"/>
    <AssetStart xmlns="905c3888-6285-45d0-bd76-60a9ac2d738c">2012-05-11T02:03:00+00:00</AssetStart>
    <FriendlyTitle xmlns="905c3888-6285-45d0-bd76-60a9ac2d738c" xsi:nil="true"/>
    <MarketSpecific xmlns="905c3888-6285-45d0-bd76-60a9ac2d738c">false</MarketSpecific>
    <TPNamespace xmlns="905c3888-6285-45d0-bd76-60a9ac2d738c" xsi:nil="true"/>
    <PublishStatusLookup xmlns="905c3888-6285-45d0-bd76-60a9ac2d738c">
      <Value>463708</Value>
    </PublishStatusLookup>
    <APAuthor xmlns="905c3888-6285-45d0-bd76-60a9ac2d738c">
      <UserInfo>
        <DisplayName>REDMOND\v-vaddu</DisplayName>
        <AccountId>2567</AccountId>
        <AccountType/>
      </UserInfo>
    </APAuthor>
    <TPCommandLine xmlns="905c3888-6285-45d0-bd76-60a9ac2d738c" xsi:nil="true"/>
    <IntlLangReviewer xmlns="905c3888-6285-45d0-bd76-60a9ac2d738c" xsi:nil="true"/>
    <OpenTemplate xmlns="905c3888-6285-45d0-bd76-60a9ac2d738c">true</OpenTemplate>
    <CSXSubmissionDate xmlns="905c3888-6285-45d0-bd76-60a9ac2d738c" xsi:nil="true"/>
    <TaxCatchAll xmlns="905c3888-6285-45d0-bd76-60a9ac2d738c"/>
    <Manager xmlns="905c3888-6285-45d0-bd76-60a9ac2d738c" xsi:nil="true"/>
    <NumericId xmlns="905c3888-6285-45d0-bd76-60a9ac2d738c" xsi:nil="true"/>
    <ParentAssetId xmlns="905c3888-6285-45d0-bd76-60a9ac2d738c" xsi:nil="true"/>
    <OriginalSourceMarket xmlns="905c3888-6285-45d0-bd76-60a9ac2d738c">english</OriginalSourceMarket>
    <ApprovalStatus xmlns="905c3888-6285-45d0-bd76-60a9ac2d738c">InProgress</ApprovalStatus>
    <TPComponent xmlns="905c3888-6285-45d0-bd76-60a9ac2d738c" xsi:nil="true"/>
    <EditorialTags xmlns="905c3888-6285-45d0-bd76-60a9ac2d738c" xsi:nil="true"/>
    <TPExecutable xmlns="905c3888-6285-45d0-bd76-60a9ac2d738c" xsi:nil="true"/>
    <TPLaunchHelpLink xmlns="905c3888-6285-45d0-bd76-60a9ac2d738c" xsi:nil="true"/>
    <LocComments xmlns="905c3888-6285-45d0-bd76-60a9ac2d738c" xsi:nil="true"/>
    <LocRecommendedHandoff xmlns="905c3888-6285-45d0-bd76-60a9ac2d738c" xsi:nil="true"/>
    <SourceTitle xmlns="905c3888-6285-45d0-bd76-60a9ac2d738c" xsi:nil="true"/>
    <CSXUpdate xmlns="905c3888-6285-45d0-bd76-60a9ac2d738c">false</CSXUpdate>
    <IntlLocPriority xmlns="905c3888-6285-45d0-bd76-60a9ac2d738c" xsi:nil="true"/>
    <UAProjectedTotalWords xmlns="905c3888-6285-45d0-bd76-60a9ac2d738c" xsi:nil="true"/>
    <AssetType xmlns="905c3888-6285-45d0-bd76-60a9ac2d738c">TP</AssetType>
    <MachineTranslated xmlns="905c3888-6285-45d0-bd76-60a9ac2d738c">false</MachineTranslated>
    <OutputCachingOn xmlns="905c3888-6285-45d0-bd76-60a9ac2d738c">false</OutputCachingOn>
    <TemplateStatus xmlns="905c3888-6285-45d0-bd76-60a9ac2d738c">Complete</TemplateStatus>
    <IsSearchable xmlns="905c3888-6285-45d0-bd76-60a9ac2d738c">true</IsSearchable>
    <ContentItem xmlns="905c3888-6285-45d0-bd76-60a9ac2d738c" xsi:nil="true"/>
    <HandoffToMSDN xmlns="905c3888-6285-45d0-bd76-60a9ac2d738c" xsi:nil="true"/>
    <ShowIn xmlns="905c3888-6285-45d0-bd76-60a9ac2d738c">Show everywhere</ShowIn>
    <ThumbnailAssetId xmlns="905c3888-6285-45d0-bd76-60a9ac2d738c" xsi:nil="true"/>
    <UALocComments xmlns="905c3888-6285-45d0-bd76-60a9ac2d738c" xsi:nil="true"/>
    <UALocRecommendation xmlns="905c3888-6285-45d0-bd76-60a9ac2d738c">Localize</UALocRecommendation>
    <LastModifiedDateTime xmlns="905c3888-6285-45d0-bd76-60a9ac2d738c" xsi:nil="true"/>
    <LegacyData xmlns="905c3888-6285-45d0-bd76-60a9ac2d738c" xsi:nil="true"/>
    <LocManualTestRequired xmlns="905c3888-6285-45d0-bd76-60a9ac2d738c">false</LocManualTestRequired>
    <ClipArtFilename xmlns="905c3888-6285-45d0-bd76-60a9ac2d738c" xsi:nil="true"/>
    <TPApplication xmlns="905c3888-6285-45d0-bd76-60a9ac2d738c" xsi:nil="true"/>
    <CSXHash xmlns="905c3888-6285-45d0-bd76-60a9ac2d738c" xsi:nil="true"/>
    <DirectSourceMarket xmlns="905c3888-6285-45d0-bd76-60a9ac2d738c">english</DirectSourceMarket>
    <PrimaryImageGen xmlns="905c3888-6285-45d0-bd76-60a9ac2d738c">true</PrimaryImageGen>
    <PlannedPubDate xmlns="905c3888-6285-45d0-bd76-60a9ac2d738c" xsi:nil="true"/>
    <CSXSubmissionMarket xmlns="905c3888-6285-45d0-bd76-60a9ac2d738c" xsi:nil="true"/>
    <Downloads xmlns="905c3888-6285-45d0-bd76-60a9ac2d738c">0</Downloads>
    <ArtSampleDocs xmlns="905c3888-6285-45d0-bd76-60a9ac2d738c" xsi:nil="true"/>
    <TrustLevel xmlns="905c3888-6285-45d0-bd76-60a9ac2d738c">1 Microsoft Managed Content</TrustLevel>
    <BlockPublish xmlns="905c3888-6285-45d0-bd76-60a9ac2d738c">false</BlockPublish>
    <TPLaunchHelpLinkType xmlns="905c3888-6285-45d0-bd76-60a9ac2d738c">Template</TPLaunchHelpLinkType>
    <LocalizationTagsTaxHTField0 xmlns="905c3888-6285-45d0-bd76-60a9ac2d738c">
      <Terms xmlns="http://schemas.microsoft.com/office/infopath/2007/PartnerControls"/>
    </LocalizationTagsTaxHTField0>
    <BusinessGroup xmlns="905c3888-6285-45d0-bd76-60a9ac2d738c" xsi:nil="true"/>
    <Providers xmlns="905c3888-6285-45d0-bd76-60a9ac2d738c" xsi:nil="true"/>
    <TemplateTemplateType xmlns="905c3888-6285-45d0-bd76-60a9ac2d738c">PowerPoint Presentation Template</TemplateTemplateType>
    <TimesCloned xmlns="905c3888-6285-45d0-bd76-60a9ac2d738c" xsi:nil="true"/>
    <TPAppVersion xmlns="905c3888-6285-45d0-bd76-60a9ac2d738c" xsi:nil="true"/>
    <VoteCount xmlns="905c3888-6285-45d0-bd76-60a9ac2d738c" xsi:nil="true"/>
    <AverageRating xmlns="905c3888-6285-45d0-bd76-60a9ac2d738c" xsi:nil="true"/>
    <FeatureTagsTaxHTField0 xmlns="905c3888-6285-45d0-bd76-60a9ac2d738c">
      <Terms xmlns="http://schemas.microsoft.com/office/infopath/2007/PartnerControls"/>
    </FeatureTagsTaxHTField0>
    <Provider xmlns="905c3888-6285-45d0-bd76-60a9ac2d738c" xsi:nil="true"/>
    <UACurrentWords xmlns="905c3888-6285-45d0-bd76-60a9ac2d738c" xsi:nil="true"/>
    <AssetId xmlns="905c3888-6285-45d0-bd76-60a9ac2d738c">TP102895235</AssetId>
    <TPClientViewer xmlns="905c3888-6285-45d0-bd76-60a9ac2d738c" xsi:nil="true"/>
    <DSATActionTaken xmlns="905c3888-6285-45d0-bd76-60a9ac2d738c" xsi:nil="true"/>
    <APEditor xmlns="905c3888-6285-45d0-bd76-60a9ac2d738c">
      <UserInfo>
        <DisplayName/>
        <AccountId xsi:nil="true"/>
        <AccountType/>
      </UserInfo>
    </APEditor>
    <TPInstallLocation xmlns="905c3888-6285-45d0-bd76-60a9ac2d738c" xsi:nil="true"/>
    <OOCacheId xmlns="905c3888-6285-45d0-bd76-60a9ac2d738c" xsi:nil="true"/>
    <IsDeleted xmlns="905c3888-6285-45d0-bd76-60a9ac2d738c">false</IsDeleted>
    <PublishTargets xmlns="905c3888-6285-45d0-bd76-60a9ac2d738c">OfficeOnlineVNext</PublishTargets>
    <ApprovalLog xmlns="905c3888-6285-45d0-bd76-60a9ac2d738c" xsi:nil="true"/>
    <BugNumber xmlns="905c3888-6285-45d0-bd76-60a9ac2d738c" xsi:nil="true"/>
    <CrawlForDependencies xmlns="905c3888-6285-45d0-bd76-60a9ac2d738c">false</CrawlForDependencies>
    <InternalTagsTaxHTField0 xmlns="905c3888-6285-45d0-bd76-60a9ac2d738c">
      <Terms xmlns="http://schemas.microsoft.com/office/infopath/2007/PartnerControls"/>
    </InternalTagsTaxHTField0>
    <LastHandOff xmlns="905c3888-6285-45d0-bd76-60a9ac2d738c" xsi:nil="true"/>
    <Milestone xmlns="905c3888-6285-45d0-bd76-60a9ac2d738c" xsi:nil="true"/>
    <OriginalRelease xmlns="905c3888-6285-45d0-bd76-60a9ac2d738c">15</OriginalRelease>
    <RecommendationsModifier xmlns="905c3888-6285-45d0-bd76-60a9ac2d738c" xsi:nil="true"/>
    <ScenarioTagsTaxHTField0 xmlns="905c3888-6285-45d0-bd76-60a9ac2d738c">
      <Terms xmlns="http://schemas.microsoft.com/office/infopath/2007/PartnerControls"/>
    </ScenarioTagsTaxHTField0>
    <UANotes xmlns="905c3888-6285-45d0-bd76-60a9ac2d738c" xsi:nil="true"/>
    <Description0 xmlns="a0b64b53-fba7-43ca-b952-90e5e74773dd" xsi:nil="true"/>
    <Component0 xmlns="a0b64b53-fba7-43ca-b952-90e5e74773dd" xsi:nil="true"/>
    <LocMarketGroupTiers2 xmlns="905c3888-6285-45d0-bd76-60a9ac2d738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F4517C8-E6A8-42F8-A59B-7A5AF1C06B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5c3888-6285-45d0-bd76-60a9ac2d738c"/>
    <ds:schemaRef ds:uri="a0b64b53-fba7-43ca-b952-90e5e74773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5E0D56-18B7-45FA-B2DA-969C5D8ACAB7}">
  <ds:schemaRefs>
    <ds:schemaRef ds:uri="http://schemas.microsoft.com/office/2006/metadata/properties"/>
    <ds:schemaRef ds:uri="http://schemas.microsoft.com/office/infopath/2007/PartnerControls"/>
    <ds:schemaRef ds:uri="905c3888-6285-45d0-bd76-60a9ac2d738c"/>
    <ds:schemaRef ds:uri="a0b64b53-fba7-43ca-b952-90e5e74773dd"/>
  </ds:schemaRefs>
</ds:datastoreItem>
</file>

<file path=customXml/itemProps3.xml><?xml version="1.0" encoding="utf-8"?>
<ds:datastoreItem xmlns:ds="http://schemas.openxmlformats.org/officeDocument/2006/customXml" ds:itemID="{4DE4BEE2-1A4B-4E4D-9195-085BD14905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回到小学演示文稿（宽屏）</Template>
  <TotalTime>0</TotalTime>
  <Words>798</Words>
  <Application>Microsoft Office PowerPoint</Application>
  <PresentationFormat>宽屏</PresentationFormat>
  <Paragraphs>237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华文楷体</vt:lpstr>
      <vt:lpstr>楷体</vt:lpstr>
      <vt:lpstr>微软雅黑</vt:lpstr>
      <vt:lpstr>Arial</vt:lpstr>
      <vt:lpstr>Cambria</vt:lpstr>
      <vt:lpstr>Comic Sans MS</vt:lpstr>
      <vt:lpstr>Back to School 16x9</vt:lpstr>
      <vt:lpstr>Welcome </vt:lpstr>
      <vt:lpstr>PowerPoint 演示文稿</vt:lpstr>
      <vt:lpstr>PowerPoint 演示文稿</vt:lpstr>
      <vt:lpstr>常见动词  的 分词形式</vt:lpstr>
      <vt:lpstr> “变身术”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常见动词  的 分词形式</vt:lpstr>
      <vt:lpstr> “变身术”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2020-03-15T01:55:46Z</dcterms:created>
  <dcterms:modified xsi:type="dcterms:W3CDTF">2020-03-17T08:07:54Z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0x0101008D8B3457135D67479991424C624CBB4704002439B9162B2E88498A324BEFF3815221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